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1"/>
    <p:sldId id="257" r:id="rId32"/>
    <p:sldId id="258" r:id="rId33"/>
    <p:sldId id="259" r:id="rId34"/>
    <p:sldId id="260" r:id="rId35"/>
    <p:sldId id="261" r:id="rId36"/>
    <p:sldId id="262" r:id="rId37"/>
    <p:sldId id="263" r:id="rId38"/>
    <p:sldId id="264" r:id="rId39"/>
    <p:sldId id="265" r:id="rId40"/>
    <p:sldId id="266" r:id="rId41"/>
  </p:sldIdLst>
  <p:sldSz cx="18288000" cy="10287000"/>
  <p:notesSz cx="6858000" cy="9144000"/>
  <p:embeddedFontLst>
    <p:embeddedFont>
      <p:font typeface="League Gothic" charset="1" panose="00000500000000000000"/>
      <p:regular r:id="rId6"/>
    </p:embeddedFont>
    <p:embeddedFont>
      <p:font typeface="League Gothic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HK Modular" charset="1" panose="00000800000000000000"/>
      <p:regular r:id="rId16"/>
    </p:embeddedFont>
    <p:embeddedFont>
      <p:font typeface="Mokoto Glitch 1" charset="1" panose="00000000000000000000"/>
      <p:regular r:id="rId17"/>
    </p:embeddedFont>
    <p:embeddedFont>
      <p:font typeface="Garet" charset="1" panose="00000000000000000000"/>
      <p:regular r:id="rId18"/>
    </p:embeddedFont>
    <p:embeddedFont>
      <p:font typeface="Garet Bold" charset="1" panose="00000000000000000000"/>
      <p:regular r:id="rId19"/>
    </p:embeddedFont>
    <p:embeddedFont>
      <p:font typeface="Garet Italics" charset="1" panose="00000000000000000000"/>
      <p:regular r:id="rId20"/>
    </p:embeddedFont>
    <p:embeddedFont>
      <p:font typeface="Garet Bold Italics" charset="1" panose="00000000000000000000"/>
      <p:regular r:id="rId21"/>
    </p:embeddedFont>
    <p:embeddedFont>
      <p:font typeface="Garet Light" charset="1" panose="00000000000000000000"/>
      <p:regular r:id="rId22"/>
    </p:embeddedFont>
    <p:embeddedFont>
      <p:font typeface="Garet Ultra-Bold" charset="1" panose="00000000000000000000"/>
      <p:regular r:id="rId23"/>
    </p:embeddedFont>
    <p:embeddedFont>
      <p:font typeface="Garet Ultra-Bold Italics" charset="1" panose="00000000000000000000"/>
      <p:regular r:id="rId24"/>
    </p:embeddedFont>
    <p:embeddedFont>
      <p:font typeface="Garet Heavy" charset="1" panose="00000000000000000000"/>
      <p:regular r:id="rId25"/>
    </p:embeddedFont>
    <p:embeddedFont>
      <p:font typeface="Garet Heavy Italics" charset="1" panose="00000000000000000000"/>
      <p:regular r:id="rId26"/>
    </p:embeddedFont>
    <p:embeddedFont>
      <p:font typeface="Big Shoulders Display" charset="1" panose="00000000000000000000"/>
      <p:regular r:id="rId27"/>
    </p:embeddedFont>
    <p:embeddedFont>
      <p:font typeface="Big Shoulders Display Bold" charset="1" panose="00000000000000000000"/>
      <p:regular r:id="rId28"/>
    </p:embeddedFont>
    <p:embeddedFont>
      <p:font typeface="Big Shoulders Display Thin" charset="1" panose="00000000000000000000"/>
      <p:regular r:id="rId29"/>
    </p:embeddedFont>
    <p:embeddedFont>
      <p:font typeface="Big Shoulders Display Medium"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PRIMERO REALIZAMOS EL MÉTODO DE ORGANIZACIÓN, DESPUES BUSCAMOS INFORMACIÓN SOBRE  COMO SE UTILIZAN LOS BIESTA BLES, LOS CONTADORES Y LOS COMPARADORES. </a:t>
            </a:r>
          </a:p>
          <a:p>
            <a:r>
              <a:rPr lang="en-US"/>
              <a:t>DESPUÉS ELEGIMOS EL JUEGO QUE QUERÍAMOS HACER, CREAMOS EL FLOWCHART, LOS ESQUEMAS Y EL MONTAJE Y POR ÚLTIMO EL PRESUPUESTO.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HEMOS UTILIZADO EL MÉTODO KANBAN PARA ORGANIZARNOS, EMPEZAMOS CREANDO EL FLOWCHART, DESPUES HICIMOS PRIMERO EL MULTISIM Y EL ICESTUDIO , BUSCAMOS EL MATERIAL QUE NECESITAMOS PARA REALIZAR EL MONTAJE Y PARA TERMINAR EL GIDHUB.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HEMOS BUSCADO INFORMACION SOBRE LOS BIESTABLES QUE SON 4,  CADA UNO TIENE SU TABLA DE LA VERDAD, Y SON CAPACES DE ALMACENAR DOS ESTADOS.</a:t>
            </a:r>
          </a:p>
          <a:p>
            <a:r>
              <a:rPr lang="en-US"/>
              <a:t>NOSOTROS HEMOS UTILIZADO LA JK EN EL ESQUEMA MULTISIM, HEMOS PUENTEADO LAS ENTRADAS JK PARA QUE LA BIESTABLE DEPENDA DE LOS PULSOS DEL RELOJ, POR QUE CUANDO ESTÁN PUENTEADOS CAMBIA EL ESTADO DE LA SALIDA, DE 1 A 0 O DE 0 A 1. OSEA CAMBIA EL ESTADO ANTERIOR. EN ICESTUDIO HEMOS UTILIZADO LA T YA QUE NO APARECE LA JK Y BÁSICAMENTE HACE LO MISMO QUE LA JK PUENTEADA.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jpeg" Type="http://schemas.openxmlformats.org/officeDocument/2006/relationships/image"/><Relationship Id="rId7" Target="../media/image3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jpe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9.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830321" y="-1401200"/>
            <a:ext cx="20711239" cy="12351451"/>
          </a:xfrm>
          <a:custGeom>
            <a:avLst/>
            <a:gdLst/>
            <a:ahLst/>
            <a:cxnLst/>
            <a:rect r="r" b="b" t="t" l="l"/>
            <a:pathLst>
              <a:path h="12351451" w="20711239">
                <a:moveTo>
                  <a:pt x="0" y="0"/>
                </a:moveTo>
                <a:lnTo>
                  <a:pt x="20711239" y="0"/>
                </a:lnTo>
                <a:lnTo>
                  <a:pt x="20711239" y="12351451"/>
                </a:lnTo>
                <a:lnTo>
                  <a:pt x="0" y="12351451"/>
                </a:lnTo>
                <a:lnTo>
                  <a:pt x="0" y="0"/>
                </a:lnTo>
                <a:close/>
              </a:path>
            </a:pathLst>
          </a:custGeom>
          <a:blipFill>
            <a:blip r:embed="rId2"/>
            <a:stretch>
              <a:fillRect l="0" t="-8374" r="0" b="-8374"/>
            </a:stretch>
          </a:blipFill>
        </p:spPr>
      </p:sp>
      <p:grpSp>
        <p:nvGrpSpPr>
          <p:cNvPr name="Group 3" id="3"/>
          <p:cNvGrpSpPr>
            <a:grpSpLocks noChangeAspect="true"/>
          </p:cNvGrpSpPr>
          <p:nvPr/>
        </p:nvGrpSpPr>
        <p:grpSpPr>
          <a:xfrm rot="1173595">
            <a:off x="-5088982" y="4396755"/>
            <a:ext cx="9326880" cy="3569374"/>
            <a:chOff x="0" y="0"/>
            <a:chExt cx="4227830" cy="1617980"/>
          </a:xfrm>
        </p:grpSpPr>
        <p:sp>
          <p:nvSpPr>
            <p:cNvPr name="Freeform 4" id="4"/>
            <p:cNvSpPr/>
            <p:nvPr/>
          </p:nvSpPr>
          <p:spPr>
            <a:xfrm flipH="false" flipV="false" rot="0">
              <a:off x="-7620" y="0"/>
              <a:ext cx="4239261" cy="1624330"/>
            </a:xfrm>
            <a:custGeom>
              <a:avLst/>
              <a:gdLst/>
              <a:ahLst/>
              <a:cxnLst/>
              <a:rect r="r" b="b" t="t" l="l"/>
              <a:pathLst>
                <a:path h="1624330" w="4239261">
                  <a:moveTo>
                    <a:pt x="480060" y="1508760"/>
                  </a:moveTo>
                  <a:lnTo>
                    <a:pt x="480060" y="1515110"/>
                  </a:lnTo>
                  <a:lnTo>
                    <a:pt x="480060" y="1508760"/>
                  </a:lnTo>
                  <a:close/>
                  <a:moveTo>
                    <a:pt x="480060" y="1516380"/>
                  </a:moveTo>
                  <a:lnTo>
                    <a:pt x="480060" y="1515110"/>
                  </a:lnTo>
                  <a:lnTo>
                    <a:pt x="480060" y="1516380"/>
                  </a:lnTo>
                  <a:close/>
                  <a:moveTo>
                    <a:pt x="487680" y="1517650"/>
                  </a:moveTo>
                  <a:cubicBezTo>
                    <a:pt x="485140" y="1518920"/>
                    <a:pt x="483870" y="1520190"/>
                    <a:pt x="482600" y="1520190"/>
                  </a:cubicBezTo>
                  <a:cubicBezTo>
                    <a:pt x="483870" y="1520190"/>
                    <a:pt x="485140" y="1518920"/>
                    <a:pt x="487680" y="1517650"/>
                  </a:cubicBezTo>
                  <a:close/>
                  <a:moveTo>
                    <a:pt x="478790" y="1521460"/>
                  </a:moveTo>
                  <a:lnTo>
                    <a:pt x="478790" y="1522730"/>
                  </a:lnTo>
                  <a:cubicBezTo>
                    <a:pt x="478790" y="1524000"/>
                    <a:pt x="478790" y="1524000"/>
                    <a:pt x="477520" y="1525270"/>
                  </a:cubicBezTo>
                  <a:lnTo>
                    <a:pt x="478790" y="1524000"/>
                  </a:lnTo>
                  <a:cubicBezTo>
                    <a:pt x="477520" y="1525270"/>
                    <a:pt x="478790" y="1525270"/>
                    <a:pt x="478790" y="1521460"/>
                  </a:cubicBezTo>
                  <a:close/>
                  <a:moveTo>
                    <a:pt x="4235450" y="601980"/>
                  </a:moveTo>
                  <a:cubicBezTo>
                    <a:pt x="4234180" y="612140"/>
                    <a:pt x="4231640" y="621030"/>
                    <a:pt x="4229100" y="629920"/>
                  </a:cubicBezTo>
                  <a:lnTo>
                    <a:pt x="4221480" y="656590"/>
                  </a:lnTo>
                  <a:lnTo>
                    <a:pt x="4213860" y="683260"/>
                  </a:lnTo>
                  <a:cubicBezTo>
                    <a:pt x="4211320" y="692150"/>
                    <a:pt x="4208780" y="699770"/>
                    <a:pt x="4206240" y="708660"/>
                  </a:cubicBezTo>
                  <a:cubicBezTo>
                    <a:pt x="4201160" y="725170"/>
                    <a:pt x="4194810" y="741680"/>
                    <a:pt x="4188460" y="758190"/>
                  </a:cubicBezTo>
                  <a:cubicBezTo>
                    <a:pt x="4182110" y="773430"/>
                    <a:pt x="4175760" y="788670"/>
                    <a:pt x="4168140" y="803910"/>
                  </a:cubicBezTo>
                  <a:cubicBezTo>
                    <a:pt x="4161790" y="819150"/>
                    <a:pt x="4154170" y="833120"/>
                    <a:pt x="4146550" y="848360"/>
                  </a:cubicBezTo>
                  <a:cubicBezTo>
                    <a:pt x="4138929" y="862330"/>
                    <a:pt x="4131309" y="877570"/>
                    <a:pt x="4123690" y="890270"/>
                  </a:cubicBezTo>
                  <a:cubicBezTo>
                    <a:pt x="4108450" y="916940"/>
                    <a:pt x="4091940" y="943610"/>
                    <a:pt x="4074160" y="967740"/>
                  </a:cubicBezTo>
                  <a:cubicBezTo>
                    <a:pt x="4039870" y="1017270"/>
                    <a:pt x="4003040" y="1062990"/>
                    <a:pt x="3962400" y="1104900"/>
                  </a:cubicBezTo>
                  <a:cubicBezTo>
                    <a:pt x="3952240" y="1115060"/>
                    <a:pt x="3942080" y="1125220"/>
                    <a:pt x="3931920" y="1136650"/>
                  </a:cubicBezTo>
                  <a:lnTo>
                    <a:pt x="3900170" y="1167130"/>
                  </a:lnTo>
                  <a:cubicBezTo>
                    <a:pt x="3895090" y="1172210"/>
                    <a:pt x="3888740" y="1177290"/>
                    <a:pt x="3884930" y="1181100"/>
                  </a:cubicBezTo>
                  <a:lnTo>
                    <a:pt x="3869690" y="1193800"/>
                  </a:lnTo>
                  <a:cubicBezTo>
                    <a:pt x="3859530" y="1202690"/>
                    <a:pt x="3850640" y="1210310"/>
                    <a:pt x="3840480" y="1217930"/>
                  </a:cubicBezTo>
                  <a:cubicBezTo>
                    <a:pt x="3760470" y="1281430"/>
                    <a:pt x="3674110" y="1336040"/>
                    <a:pt x="3583940" y="1381760"/>
                  </a:cubicBezTo>
                  <a:cubicBezTo>
                    <a:pt x="3538220" y="1404620"/>
                    <a:pt x="3492500" y="1424940"/>
                    <a:pt x="3445510" y="1442720"/>
                  </a:cubicBezTo>
                  <a:cubicBezTo>
                    <a:pt x="3398520" y="1460500"/>
                    <a:pt x="3350260" y="1475740"/>
                    <a:pt x="3300730" y="1489710"/>
                  </a:cubicBezTo>
                  <a:cubicBezTo>
                    <a:pt x="3276600" y="1496060"/>
                    <a:pt x="3251200" y="1502410"/>
                    <a:pt x="3227070" y="1507490"/>
                  </a:cubicBezTo>
                  <a:lnTo>
                    <a:pt x="3188970" y="1515110"/>
                  </a:lnTo>
                  <a:lnTo>
                    <a:pt x="3152140" y="1521460"/>
                  </a:lnTo>
                  <a:cubicBezTo>
                    <a:pt x="3128010" y="1525270"/>
                    <a:pt x="3102610" y="1529080"/>
                    <a:pt x="3078480" y="1531620"/>
                  </a:cubicBezTo>
                  <a:cubicBezTo>
                    <a:pt x="3054350" y="1534160"/>
                    <a:pt x="3028950" y="1537970"/>
                    <a:pt x="3006090" y="1539240"/>
                  </a:cubicBezTo>
                  <a:cubicBezTo>
                    <a:pt x="2909570" y="1546860"/>
                    <a:pt x="2816860" y="1546860"/>
                    <a:pt x="2729230" y="1543050"/>
                  </a:cubicBezTo>
                  <a:cubicBezTo>
                    <a:pt x="2641600" y="1539240"/>
                    <a:pt x="2557780" y="1531620"/>
                    <a:pt x="2479040" y="1525270"/>
                  </a:cubicBezTo>
                  <a:cubicBezTo>
                    <a:pt x="2459990" y="1521460"/>
                    <a:pt x="2447290" y="1521460"/>
                    <a:pt x="2438400" y="1524000"/>
                  </a:cubicBezTo>
                  <a:cubicBezTo>
                    <a:pt x="2429510" y="1526540"/>
                    <a:pt x="2423160" y="1531620"/>
                    <a:pt x="2416810" y="1536700"/>
                  </a:cubicBezTo>
                  <a:cubicBezTo>
                    <a:pt x="2404110" y="1546860"/>
                    <a:pt x="2391410" y="1558290"/>
                    <a:pt x="2354580" y="1548130"/>
                  </a:cubicBezTo>
                  <a:lnTo>
                    <a:pt x="2326640" y="1540510"/>
                  </a:lnTo>
                  <a:lnTo>
                    <a:pt x="2299970" y="1532890"/>
                  </a:lnTo>
                  <a:cubicBezTo>
                    <a:pt x="2282190" y="1527810"/>
                    <a:pt x="2264410" y="1522730"/>
                    <a:pt x="2247900" y="1517650"/>
                  </a:cubicBezTo>
                  <a:cubicBezTo>
                    <a:pt x="2272030" y="1562100"/>
                    <a:pt x="2227580" y="1584960"/>
                    <a:pt x="2193290" y="1574800"/>
                  </a:cubicBezTo>
                  <a:cubicBezTo>
                    <a:pt x="2174240" y="1570990"/>
                    <a:pt x="2155190" y="1567180"/>
                    <a:pt x="2134870" y="1563370"/>
                  </a:cubicBezTo>
                  <a:cubicBezTo>
                    <a:pt x="2115820" y="1559560"/>
                    <a:pt x="2098040" y="1555750"/>
                    <a:pt x="2078990" y="1551940"/>
                  </a:cubicBezTo>
                  <a:lnTo>
                    <a:pt x="1976120" y="1529080"/>
                  </a:lnTo>
                  <a:cubicBezTo>
                    <a:pt x="1911350" y="1515110"/>
                    <a:pt x="1852930" y="1501140"/>
                    <a:pt x="1803400" y="1489710"/>
                  </a:cubicBezTo>
                  <a:cubicBezTo>
                    <a:pt x="1753870" y="1477010"/>
                    <a:pt x="1714500" y="1466850"/>
                    <a:pt x="1682750" y="1454150"/>
                  </a:cubicBezTo>
                  <a:cubicBezTo>
                    <a:pt x="1651000" y="1441450"/>
                    <a:pt x="1629410" y="1428750"/>
                    <a:pt x="1610360" y="1409700"/>
                  </a:cubicBezTo>
                  <a:cubicBezTo>
                    <a:pt x="1602740" y="1404620"/>
                    <a:pt x="1597660" y="1400810"/>
                    <a:pt x="1590040" y="1395730"/>
                  </a:cubicBezTo>
                  <a:cubicBezTo>
                    <a:pt x="1583690" y="1391920"/>
                    <a:pt x="1577340" y="1388110"/>
                    <a:pt x="1570990" y="1385570"/>
                  </a:cubicBezTo>
                  <a:cubicBezTo>
                    <a:pt x="1557020" y="1380490"/>
                    <a:pt x="1539240" y="1377950"/>
                    <a:pt x="1518920" y="1383030"/>
                  </a:cubicBezTo>
                  <a:cubicBezTo>
                    <a:pt x="1522730" y="1400810"/>
                    <a:pt x="1518920" y="1402080"/>
                    <a:pt x="1512570" y="1405890"/>
                  </a:cubicBezTo>
                  <a:cubicBezTo>
                    <a:pt x="1507490" y="1409700"/>
                    <a:pt x="1501140" y="1416050"/>
                    <a:pt x="1493520" y="1409700"/>
                  </a:cubicBezTo>
                  <a:cubicBezTo>
                    <a:pt x="1488440" y="1393190"/>
                    <a:pt x="1488440" y="1393190"/>
                    <a:pt x="1482090" y="1376680"/>
                  </a:cubicBezTo>
                  <a:cubicBezTo>
                    <a:pt x="1479550" y="1367790"/>
                    <a:pt x="1474470" y="1365250"/>
                    <a:pt x="1469390" y="1365250"/>
                  </a:cubicBezTo>
                  <a:cubicBezTo>
                    <a:pt x="1464310" y="1363980"/>
                    <a:pt x="1457960" y="1366520"/>
                    <a:pt x="1452880" y="1369060"/>
                  </a:cubicBezTo>
                  <a:lnTo>
                    <a:pt x="1440180" y="1336040"/>
                  </a:lnTo>
                  <a:cubicBezTo>
                    <a:pt x="1435100" y="1342390"/>
                    <a:pt x="1430020" y="1346200"/>
                    <a:pt x="1423670" y="1348740"/>
                  </a:cubicBezTo>
                  <a:cubicBezTo>
                    <a:pt x="1417320" y="1351280"/>
                    <a:pt x="1409700" y="1352550"/>
                    <a:pt x="1403350" y="1355090"/>
                  </a:cubicBezTo>
                  <a:cubicBezTo>
                    <a:pt x="1397000" y="1357630"/>
                    <a:pt x="1389380" y="1360170"/>
                    <a:pt x="1384300" y="1365250"/>
                  </a:cubicBezTo>
                  <a:cubicBezTo>
                    <a:pt x="1379220" y="1370330"/>
                    <a:pt x="1363980" y="1374140"/>
                    <a:pt x="1355090" y="1357630"/>
                  </a:cubicBezTo>
                  <a:cubicBezTo>
                    <a:pt x="1353820" y="1363980"/>
                    <a:pt x="1351280" y="1366520"/>
                    <a:pt x="1346200" y="1369060"/>
                  </a:cubicBezTo>
                  <a:cubicBezTo>
                    <a:pt x="1342390" y="1371600"/>
                    <a:pt x="1336040" y="1372870"/>
                    <a:pt x="1330960" y="1375410"/>
                  </a:cubicBezTo>
                  <a:cubicBezTo>
                    <a:pt x="1320800" y="1379220"/>
                    <a:pt x="1310640" y="1386840"/>
                    <a:pt x="1314450" y="1404620"/>
                  </a:cubicBezTo>
                  <a:cubicBezTo>
                    <a:pt x="1304290" y="1390650"/>
                    <a:pt x="1304290" y="1390650"/>
                    <a:pt x="1294130" y="1375410"/>
                  </a:cubicBezTo>
                  <a:cubicBezTo>
                    <a:pt x="1304290" y="1389380"/>
                    <a:pt x="1314450" y="1404620"/>
                    <a:pt x="1303020" y="1413510"/>
                  </a:cubicBezTo>
                  <a:cubicBezTo>
                    <a:pt x="1294130" y="1419860"/>
                    <a:pt x="1287780" y="1427480"/>
                    <a:pt x="1281430" y="1433830"/>
                  </a:cubicBezTo>
                  <a:cubicBezTo>
                    <a:pt x="1276350" y="1440180"/>
                    <a:pt x="1272540" y="1446530"/>
                    <a:pt x="1271270" y="1451610"/>
                  </a:cubicBezTo>
                  <a:cubicBezTo>
                    <a:pt x="1268730" y="1456690"/>
                    <a:pt x="1267460" y="1460500"/>
                    <a:pt x="1267460" y="1463040"/>
                  </a:cubicBezTo>
                  <a:lnTo>
                    <a:pt x="1267460" y="1466850"/>
                  </a:lnTo>
                  <a:cubicBezTo>
                    <a:pt x="1249680" y="1482090"/>
                    <a:pt x="1220470" y="1504950"/>
                    <a:pt x="1195070" y="1525270"/>
                  </a:cubicBezTo>
                  <a:cubicBezTo>
                    <a:pt x="1188720" y="1530350"/>
                    <a:pt x="1182370" y="1535430"/>
                    <a:pt x="1176020" y="1539240"/>
                  </a:cubicBezTo>
                  <a:cubicBezTo>
                    <a:pt x="1169670" y="1543050"/>
                    <a:pt x="1164590" y="1546860"/>
                    <a:pt x="1159510" y="1550670"/>
                  </a:cubicBezTo>
                  <a:cubicBezTo>
                    <a:pt x="1149350" y="1555750"/>
                    <a:pt x="1141730" y="1559560"/>
                    <a:pt x="1137920" y="1557020"/>
                  </a:cubicBezTo>
                  <a:cubicBezTo>
                    <a:pt x="1134110" y="1577340"/>
                    <a:pt x="1118870" y="1582420"/>
                    <a:pt x="1103630" y="1588770"/>
                  </a:cubicBezTo>
                  <a:cubicBezTo>
                    <a:pt x="1088390" y="1595120"/>
                    <a:pt x="1073150" y="1602740"/>
                    <a:pt x="1069340" y="1624330"/>
                  </a:cubicBezTo>
                  <a:cubicBezTo>
                    <a:pt x="1046480" y="1610360"/>
                    <a:pt x="1029970" y="1587500"/>
                    <a:pt x="1012190" y="1569720"/>
                  </a:cubicBezTo>
                  <a:cubicBezTo>
                    <a:pt x="994410" y="1551940"/>
                    <a:pt x="976630" y="1539240"/>
                    <a:pt x="949960" y="1548130"/>
                  </a:cubicBezTo>
                  <a:cubicBezTo>
                    <a:pt x="927100" y="1559560"/>
                    <a:pt x="889000" y="1570990"/>
                    <a:pt x="844550" y="1582420"/>
                  </a:cubicBezTo>
                  <a:cubicBezTo>
                    <a:pt x="822960" y="1588770"/>
                    <a:pt x="798830" y="1593850"/>
                    <a:pt x="773430" y="1600200"/>
                  </a:cubicBezTo>
                  <a:lnTo>
                    <a:pt x="754380" y="1604010"/>
                  </a:lnTo>
                  <a:cubicBezTo>
                    <a:pt x="751840" y="1605280"/>
                    <a:pt x="748030" y="1605280"/>
                    <a:pt x="745490" y="1606550"/>
                  </a:cubicBezTo>
                  <a:lnTo>
                    <a:pt x="741680" y="1606550"/>
                  </a:lnTo>
                  <a:cubicBezTo>
                    <a:pt x="765810" y="1619250"/>
                    <a:pt x="640080" y="1555750"/>
                    <a:pt x="560070" y="1516380"/>
                  </a:cubicBezTo>
                  <a:cubicBezTo>
                    <a:pt x="551180" y="1515110"/>
                    <a:pt x="533400" y="1513840"/>
                    <a:pt x="518160" y="1515110"/>
                  </a:cubicBezTo>
                  <a:cubicBezTo>
                    <a:pt x="514350" y="1515110"/>
                    <a:pt x="509270" y="1516380"/>
                    <a:pt x="505460" y="1516380"/>
                  </a:cubicBezTo>
                  <a:lnTo>
                    <a:pt x="509270" y="1515110"/>
                  </a:lnTo>
                  <a:lnTo>
                    <a:pt x="506730" y="1515110"/>
                  </a:lnTo>
                  <a:cubicBezTo>
                    <a:pt x="499110" y="1513840"/>
                    <a:pt x="490220" y="1504950"/>
                    <a:pt x="485140" y="1494790"/>
                  </a:cubicBezTo>
                  <a:lnTo>
                    <a:pt x="481330" y="1487170"/>
                  </a:lnTo>
                  <a:cubicBezTo>
                    <a:pt x="481330" y="1494790"/>
                    <a:pt x="480060" y="1502410"/>
                    <a:pt x="480060" y="1512570"/>
                  </a:cubicBezTo>
                  <a:cubicBezTo>
                    <a:pt x="480060" y="1504950"/>
                    <a:pt x="481330" y="1496060"/>
                    <a:pt x="481330" y="1487170"/>
                  </a:cubicBezTo>
                  <a:cubicBezTo>
                    <a:pt x="480060" y="1483360"/>
                    <a:pt x="478790" y="1479550"/>
                    <a:pt x="477520" y="1477010"/>
                  </a:cubicBezTo>
                  <a:cubicBezTo>
                    <a:pt x="476250" y="1470660"/>
                    <a:pt x="474980" y="1461770"/>
                    <a:pt x="473710" y="1454150"/>
                  </a:cubicBezTo>
                  <a:cubicBezTo>
                    <a:pt x="469900" y="1422400"/>
                    <a:pt x="467360" y="1391920"/>
                    <a:pt x="463550" y="1363980"/>
                  </a:cubicBezTo>
                  <a:cubicBezTo>
                    <a:pt x="461010" y="1337310"/>
                    <a:pt x="458470" y="1315720"/>
                    <a:pt x="454660" y="1304290"/>
                  </a:cubicBezTo>
                  <a:cubicBezTo>
                    <a:pt x="462280" y="1291590"/>
                    <a:pt x="448310" y="1245870"/>
                    <a:pt x="426720" y="1197610"/>
                  </a:cubicBezTo>
                  <a:cubicBezTo>
                    <a:pt x="405130" y="1149350"/>
                    <a:pt x="375920" y="1098550"/>
                    <a:pt x="346710" y="1078230"/>
                  </a:cubicBezTo>
                  <a:cubicBezTo>
                    <a:pt x="367030" y="1049020"/>
                    <a:pt x="387350" y="1021080"/>
                    <a:pt x="373380" y="1010920"/>
                  </a:cubicBezTo>
                  <a:cubicBezTo>
                    <a:pt x="345440" y="989330"/>
                    <a:pt x="303530" y="1016000"/>
                    <a:pt x="264160" y="1055370"/>
                  </a:cubicBezTo>
                  <a:cubicBezTo>
                    <a:pt x="224790" y="1094740"/>
                    <a:pt x="187960" y="1146810"/>
                    <a:pt x="162560" y="1174750"/>
                  </a:cubicBezTo>
                  <a:cubicBezTo>
                    <a:pt x="115570" y="1183640"/>
                    <a:pt x="71120" y="1117600"/>
                    <a:pt x="60960" y="1065530"/>
                  </a:cubicBezTo>
                  <a:cubicBezTo>
                    <a:pt x="60960" y="1065530"/>
                    <a:pt x="54610" y="1052830"/>
                    <a:pt x="45720" y="1032510"/>
                  </a:cubicBezTo>
                  <a:cubicBezTo>
                    <a:pt x="36830" y="1010920"/>
                    <a:pt x="25400" y="981710"/>
                    <a:pt x="17780" y="946150"/>
                  </a:cubicBezTo>
                  <a:cubicBezTo>
                    <a:pt x="1270" y="876300"/>
                    <a:pt x="0" y="783590"/>
                    <a:pt x="46990" y="708660"/>
                  </a:cubicBezTo>
                  <a:cubicBezTo>
                    <a:pt x="93980" y="633730"/>
                    <a:pt x="149860" y="556260"/>
                    <a:pt x="215900" y="481330"/>
                  </a:cubicBezTo>
                  <a:cubicBezTo>
                    <a:pt x="281940" y="406400"/>
                    <a:pt x="359410" y="332740"/>
                    <a:pt x="444500" y="266700"/>
                  </a:cubicBezTo>
                  <a:cubicBezTo>
                    <a:pt x="530860" y="200660"/>
                    <a:pt x="624840" y="143510"/>
                    <a:pt x="721360" y="97790"/>
                  </a:cubicBezTo>
                  <a:cubicBezTo>
                    <a:pt x="819150" y="52070"/>
                    <a:pt x="919480" y="19050"/>
                    <a:pt x="1017270" y="0"/>
                  </a:cubicBezTo>
                  <a:cubicBezTo>
                    <a:pt x="1043940" y="0"/>
                    <a:pt x="1083310" y="1270"/>
                    <a:pt x="1122680" y="5080"/>
                  </a:cubicBezTo>
                  <a:cubicBezTo>
                    <a:pt x="1141730" y="6350"/>
                    <a:pt x="1162050" y="8890"/>
                    <a:pt x="1179830" y="10160"/>
                  </a:cubicBezTo>
                  <a:cubicBezTo>
                    <a:pt x="1197610" y="11430"/>
                    <a:pt x="1214120" y="13970"/>
                    <a:pt x="1226820" y="15240"/>
                  </a:cubicBezTo>
                  <a:cubicBezTo>
                    <a:pt x="1325880" y="8890"/>
                    <a:pt x="1426210" y="8890"/>
                    <a:pt x="1527810" y="15240"/>
                  </a:cubicBezTo>
                  <a:cubicBezTo>
                    <a:pt x="1629410" y="21590"/>
                    <a:pt x="1727200" y="36830"/>
                    <a:pt x="1817370" y="55880"/>
                  </a:cubicBezTo>
                  <a:cubicBezTo>
                    <a:pt x="1998980" y="93980"/>
                    <a:pt x="2155190" y="149860"/>
                    <a:pt x="2289810" y="201930"/>
                  </a:cubicBezTo>
                  <a:cubicBezTo>
                    <a:pt x="2357120" y="228600"/>
                    <a:pt x="2420620" y="254000"/>
                    <a:pt x="2477770" y="278130"/>
                  </a:cubicBezTo>
                  <a:cubicBezTo>
                    <a:pt x="2531110" y="300990"/>
                    <a:pt x="2584450" y="322580"/>
                    <a:pt x="2637790" y="345440"/>
                  </a:cubicBezTo>
                  <a:cubicBezTo>
                    <a:pt x="2733040" y="384810"/>
                    <a:pt x="2814320" y="416560"/>
                    <a:pt x="2881630" y="441960"/>
                  </a:cubicBezTo>
                  <a:cubicBezTo>
                    <a:pt x="2895600" y="441960"/>
                    <a:pt x="2910840" y="441960"/>
                    <a:pt x="2923540" y="440690"/>
                  </a:cubicBezTo>
                  <a:lnTo>
                    <a:pt x="2942590" y="440690"/>
                  </a:lnTo>
                  <a:cubicBezTo>
                    <a:pt x="2947670" y="440690"/>
                    <a:pt x="2954020" y="441960"/>
                    <a:pt x="2957830" y="443230"/>
                  </a:cubicBezTo>
                  <a:cubicBezTo>
                    <a:pt x="2966720" y="445770"/>
                    <a:pt x="2974340" y="450850"/>
                    <a:pt x="2978150" y="458470"/>
                  </a:cubicBezTo>
                  <a:cubicBezTo>
                    <a:pt x="2984500" y="468630"/>
                    <a:pt x="2990850" y="477520"/>
                    <a:pt x="2998470" y="487680"/>
                  </a:cubicBezTo>
                  <a:cubicBezTo>
                    <a:pt x="3006090" y="496570"/>
                    <a:pt x="3013710" y="504190"/>
                    <a:pt x="3021330" y="511810"/>
                  </a:cubicBezTo>
                  <a:cubicBezTo>
                    <a:pt x="3036570" y="525780"/>
                    <a:pt x="3054350" y="537210"/>
                    <a:pt x="3073400" y="542290"/>
                  </a:cubicBezTo>
                  <a:cubicBezTo>
                    <a:pt x="3110230" y="553720"/>
                    <a:pt x="3152140" y="546100"/>
                    <a:pt x="3183890" y="516890"/>
                  </a:cubicBezTo>
                  <a:cubicBezTo>
                    <a:pt x="3201670" y="547370"/>
                    <a:pt x="3227070" y="553720"/>
                    <a:pt x="3252470" y="556260"/>
                  </a:cubicBezTo>
                  <a:cubicBezTo>
                    <a:pt x="3266440" y="551180"/>
                    <a:pt x="3280410" y="543560"/>
                    <a:pt x="3294380" y="533400"/>
                  </a:cubicBezTo>
                  <a:cubicBezTo>
                    <a:pt x="3298190" y="530860"/>
                    <a:pt x="3300730" y="528320"/>
                    <a:pt x="3304540" y="525780"/>
                  </a:cubicBezTo>
                  <a:cubicBezTo>
                    <a:pt x="3308350" y="523240"/>
                    <a:pt x="3309620" y="520700"/>
                    <a:pt x="3312160" y="518160"/>
                  </a:cubicBezTo>
                  <a:cubicBezTo>
                    <a:pt x="3317240" y="513080"/>
                    <a:pt x="3322320" y="508000"/>
                    <a:pt x="3326130" y="502920"/>
                  </a:cubicBezTo>
                  <a:cubicBezTo>
                    <a:pt x="3343910" y="481330"/>
                    <a:pt x="3355340" y="455930"/>
                    <a:pt x="3364230" y="439420"/>
                  </a:cubicBezTo>
                  <a:cubicBezTo>
                    <a:pt x="3365500" y="441960"/>
                    <a:pt x="3366770" y="444500"/>
                    <a:pt x="3366770" y="447040"/>
                  </a:cubicBezTo>
                  <a:cubicBezTo>
                    <a:pt x="3366770" y="449580"/>
                    <a:pt x="3368040" y="452120"/>
                    <a:pt x="3368040" y="453390"/>
                  </a:cubicBezTo>
                  <a:cubicBezTo>
                    <a:pt x="3368040" y="457200"/>
                    <a:pt x="3368040" y="462280"/>
                    <a:pt x="3366770" y="466090"/>
                  </a:cubicBezTo>
                  <a:cubicBezTo>
                    <a:pt x="3364230" y="473710"/>
                    <a:pt x="3360420" y="480060"/>
                    <a:pt x="3355340" y="486410"/>
                  </a:cubicBezTo>
                  <a:cubicBezTo>
                    <a:pt x="3357881" y="497840"/>
                    <a:pt x="3373120" y="500380"/>
                    <a:pt x="3388361" y="500380"/>
                  </a:cubicBezTo>
                  <a:cubicBezTo>
                    <a:pt x="3403601" y="501650"/>
                    <a:pt x="3420111" y="500380"/>
                    <a:pt x="3422651" y="513080"/>
                  </a:cubicBezTo>
                  <a:cubicBezTo>
                    <a:pt x="3418841" y="533400"/>
                    <a:pt x="3403601" y="554990"/>
                    <a:pt x="3383281" y="570230"/>
                  </a:cubicBezTo>
                  <a:cubicBezTo>
                    <a:pt x="3364231" y="585470"/>
                    <a:pt x="3340101" y="601980"/>
                    <a:pt x="3322321" y="614680"/>
                  </a:cubicBezTo>
                  <a:lnTo>
                    <a:pt x="3343911" y="642620"/>
                  </a:lnTo>
                  <a:cubicBezTo>
                    <a:pt x="3357881" y="632460"/>
                    <a:pt x="3370581" y="621030"/>
                    <a:pt x="3382011" y="610870"/>
                  </a:cubicBezTo>
                  <a:cubicBezTo>
                    <a:pt x="3392171" y="600710"/>
                    <a:pt x="3402331" y="591820"/>
                    <a:pt x="3411221" y="581660"/>
                  </a:cubicBezTo>
                  <a:cubicBezTo>
                    <a:pt x="3429001" y="561340"/>
                    <a:pt x="3446781" y="541020"/>
                    <a:pt x="3463291" y="514350"/>
                  </a:cubicBezTo>
                  <a:cubicBezTo>
                    <a:pt x="3487421" y="492760"/>
                    <a:pt x="3510281" y="481330"/>
                    <a:pt x="3530601" y="478790"/>
                  </a:cubicBezTo>
                  <a:cubicBezTo>
                    <a:pt x="3550921" y="474980"/>
                    <a:pt x="3567431" y="480060"/>
                    <a:pt x="3571241" y="495300"/>
                  </a:cubicBezTo>
                  <a:cubicBezTo>
                    <a:pt x="3569971" y="547370"/>
                    <a:pt x="3540761" y="603250"/>
                    <a:pt x="3500121" y="648970"/>
                  </a:cubicBezTo>
                  <a:cubicBezTo>
                    <a:pt x="3459481" y="693420"/>
                    <a:pt x="3407411" y="730250"/>
                    <a:pt x="3361691" y="759460"/>
                  </a:cubicBezTo>
                  <a:cubicBezTo>
                    <a:pt x="3384551" y="744220"/>
                    <a:pt x="3394711" y="758190"/>
                    <a:pt x="3404871" y="773430"/>
                  </a:cubicBezTo>
                  <a:cubicBezTo>
                    <a:pt x="3416301" y="765810"/>
                    <a:pt x="3364231" y="803910"/>
                    <a:pt x="3293111" y="839470"/>
                  </a:cubicBezTo>
                  <a:cubicBezTo>
                    <a:pt x="3221991" y="873760"/>
                    <a:pt x="3145791" y="899160"/>
                    <a:pt x="3060701" y="911860"/>
                  </a:cubicBezTo>
                  <a:lnTo>
                    <a:pt x="3065781" y="947420"/>
                  </a:lnTo>
                  <a:cubicBezTo>
                    <a:pt x="3086101" y="944880"/>
                    <a:pt x="3105151" y="941070"/>
                    <a:pt x="3125471" y="935990"/>
                  </a:cubicBezTo>
                  <a:cubicBezTo>
                    <a:pt x="3129281" y="953770"/>
                    <a:pt x="3136901" y="988060"/>
                    <a:pt x="3140711" y="1004570"/>
                  </a:cubicBezTo>
                  <a:cubicBezTo>
                    <a:pt x="3121661" y="1010920"/>
                    <a:pt x="3098801" y="1017270"/>
                    <a:pt x="3073401" y="1022350"/>
                  </a:cubicBezTo>
                  <a:cubicBezTo>
                    <a:pt x="3048001" y="1028700"/>
                    <a:pt x="3021331" y="1031240"/>
                    <a:pt x="2994661" y="1035050"/>
                  </a:cubicBezTo>
                  <a:cubicBezTo>
                    <a:pt x="2938781" y="1041400"/>
                    <a:pt x="2881631" y="1043940"/>
                    <a:pt x="2830831" y="1046480"/>
                  </a:cubicBezTo>
                  <a:cubicBezTo>
                    <a:pt x="2805431" y="1047750"/>
                    <a:pt x="2781301" y="1049020"/>
                    <a:pt x="2760981" y="1051560"/>
                  </a:cubicBezTo>
                  <a:cubicBezTo>
                    <a:pt x="2750821" y="1052830"/>
                    <a:pt x="2740661" y="1054100"/>
                    <a:pt x="2731771" y="1056640"/>
                  </a:cubicBezTo>
                  <a:cubicBezTo>
                    <a:pt x="2722881" y="1057910"/>
                    <a:pt x="2713991" y="1060450"/>
                    <a:pt x="2707641" y="1064260"/>
                  </a:cubicBezTo>
                  <a:cubicBezTo>
                    <a:pt x="2678431" y="1075690"/>
                    <a:pt x="2664461" y="1096010"/>
                    <a:pt x="2674621" y="1129030"/>
                  </a:cubicBezTo>
                  <a:cubicBezTo>
                    <a:pt x="2697481" y="1132840"/>
                    <a:pt x="2719071" y="1136650"/>
                    <a:pt x="2741931" y="1139190"/>
                  </a:cubicBezTo>
                  <a:cubicBezTo>
                    <a:pt x="2739391" y="1156970"/>
                    <a:pt x="2734311" y="1191260"/>
                    <a:pt x="2734311" y="1191260"/>
                  </a:cubicBezTo>
                  <a:cubicBezTo>
                    <a:pt x="2802891" y="1209040"/>
                    <a:pt x="2885441" y="1224280"/>
                    <a:pt x="2971801" y="1230630"/>
                  </a:cubicBezTo>
                  <a:lnTo>
                    <a:pt x="3004821" y="1231900"/>
                  </a:lnTo>
                  <a:lnTo>
                    <a:pt x="3070861" y="1231900"/>
                  </a:lnTo>
                  <a:cubicBezTo>
                    <a:pt x="3082291" y="1231900"/>
                    <a:pt x="3092451" y="1230630"/>
                    <a:pt x="3103881" y="1230630"/>
                  </a:cubicBezTo>
                  <a:cubicBezTo>
                    <a:pt x="3147061" y="1229360"/>
                    <a:pt x="3191511" y="1224280"/>
                    <a:pt x="3232151" y="1217930"/>
                  </a:cubicBezTo>
                  <a:cubicBezTo>
                    <a:pt x="3232151" y="1217930"/>
                    <a:pt x="3241041" y="1252220"/>
                    <a:pt x="3246121" y="1268730"/>
                  </a:cubicBezTo>
                  <a:cubicBezTo>
                    <a:pt x="3205481" y="1278890"/>
                    <a:pt x="3162301" y="1289050"/>
                    <a:pt x="3120391" y="1294130"/>
                  </a:cubicBezTo>
                  <a:cubicBezTo>
                    <a:pt x="3152141" y="1290320"/>
                    <a:pt x="3178811" y="1287780"/>
                    <a:pt x="3201671" y="1287780"/>
                  </a:cubicBezTo>
                  <a:cubicBezTo>
                    <a:pt x="3213101" y="1287780"/>
                    <a:pt x="3224531" y="1287780"/>
                    <a:pt x="3234691" y="1289050"/>
                  </a:cubicBezTo>
                  <a:cubicBezTo>
                    <a:pt x="3244851" y="1290320"/>
                    <a:pt x="3253741" y="1291590"/>
                    <a:pt x="3263901" y="1292860"/>
                  </a:cubicBezTo>
                  <a:cubicBezTo>
                    <a:pt x="3281681" y="1296670"/>
                    <a:pt x="3296921" y="1299210"/>
                    <a:pt x="3312161" y="1303020"/>
                  </a:cubicBezTo>
                  <a:cubicBezTo>
                    <a:pt x="3326131" y="1306830"/>
                    <a:pt x="3338831" y="1309370"/>
                    <a:pt x="3351531" y="1309370"/>
                  </a:cubicBezTo>
                  <a:cubicBezTo>
                    <a:pt x="3426461" y="1320800"/>
                    <a:pt x="3540761" y="1285240"/>
                    <a:pt x="3655061" y="1212850"/>
                  </a:cubicBezTo>
                  <a:cubicBezTo>
                    <a:pt x="3684271" y="1195070"/>
                    <a:pt x="3712211" y="1174750"/>
                    <a:pt x="3740151" y="1153160"/>
                  </a:cubicBezTo>
                  <a:cubicBezTo>
                    <a:pt x="3754121" y="1143000"/>
                    <a:pt x="3768091" y="1131570"/>
                    <a:pt x="3782061" y="1120140"/>
                  </a:cubicBezTo>
                  <a:cubicBezTo>
                    <a:pt x="3788411" y="1113790"/>
                    <a:pt x="3796031" y="1108710"/>
                    <a:pt x="3802381" y="1102360"/>
                  </a:cubicBezTo>
                  <a:cubicBezTo>
                    <a:pt x="3808731" y="1096010"/>
                    <a:pt x="3816351" y="1090930"/>
                    <a:pt x="3823971" y="1083310"/>
                  </a:cubicBezTo>
                  <a:cubicBezTo>
                    <a:pt x="3884931" y="1028700"/>
                    <a:pt x="3939541" y="967740"/>
                    <a:pt x="3990341" y="902970"/>
                  </a:cubicBezTo>
                  <a:cubicBezTo>
                    <a:pt x="3997961" y="891540"/>
                    <a:pt x="4005581" y="883920"/>
                    <a:pt x="4013201" y="880110"/>
                  </a:cubicBezTo>
                  <a:cubicBezTo>
                    <a:pt x="4020821" y="875030"/>
                    <a:pt x="4027171" y="873760"/>
                    <a:pt x="4033521" y="873760"/>
                  </a:cubicBezTo>
                  <a:cubicBezTo>
                    <a:pt x="4046221" y="873760"/>
                    <a:pt x="4057651" y="880110"/>
                    <a:pt x="4065271" y="885190"/>
                  </a:cubicBezTo>
                  <a:cubicBezTo>
                    <a:pt x="4093211" y="833120"/>
                    <a:pt x="4117341" y="781050"/>
                    <a:pt x="4140201" y="727710"/>
                  </a:cubicBezTo>
                  <a:cubicBezTo>
                    <a:pt x="4145281" y="713740"/>
                    <a:pt x="4151631" y="699770"/>
                    <a:pt x="4156711" y="685800"/>
                  </a:cubicBezTo>
                  <a:cubicBezTo>
                    <a:pt x="4159251" y="679450"/>
                    <a:pt x="4161791" y="671830"/>
                    <a:pt x="4164331" y="665480"/>
                  </a:cubicBezTo>
                  <a:cubicBezTo>
                    <a:pt x="4166871" y="657860"/>
                    <a:pt x="4169411" y="651510"/>
                    <a:pt x="4171951" y="643890"/>
                  </a:cubicBezTo>
                  <a:cubicBezTo>
                    <a:pt x="4177031" y="628650"/>
                    <a:pt x="4182111" y="614680"/>
                    <a:pt x="4187191" y="600710"/>
                  </a:cubicBezTo>
                  <a:cubicBezTo>
                    <a:pt x="4192271" y="585470"/>
                    <a:pt x="4196081" y="570230"/>
                    <a:pt x="4199891" y="553720"/>
                  </a:cubicBezTo>
                  <a:lnTo>
                    <a:pt x="4206241" y="529590"/>
                  </a:lnTo>
                  <a:cubicBezTo>
                    <a:pt x="4208781" y="521970"/>
                    <a:pt x="4210051" y="513080"/>
                    <a:pt x="4211321" y="504190"/>
                  </a:cubicBezTo>
                  <a:cubicBezTo>
                    <a:pt x="4215131" y="487680"/>
                    <a:pt x="4217671" y="471170"/>
                    <a:pt x="4220211" y="453390"/>
                  </a:cubicBezTo>
                  <a:cubicBezTo>
                    <a:pt x="4222751" y="440690"/>
                    <a:pt x="4239261" y="582930"/>
                    <a:pt x="4235451" y="601980"/>
                  </a:cubicBezTo>
                  <a:close/>
                  <a:moveTo>
                    <a:pt x="543560" y="1503680"/>
                  </a:moveTo>
                  <a:lnTo>
                    <a:pt x="497840" y="1480820"/>
                  </a:lnTo>
                  <a:cubicBezTo>
                    <a:pt x="500380" y="1482090"/>
                    <a:pt x="513080" y="1488440"/>
                    <a:pt x="542290" y="1502410"/>
                  </a:cubicBezTo>
                  <a:cubicBezTo>
                    <a:pt x="543560" y="1502410"/>
                    <a:pt x="543560" y="1502410"/>
                    <a:pt x="543560" y="1503680"/>
                  </a:cubicBezTo>
                  <a:close/>
                  <a:moveTo>
                    <a:pt x="495300" y="1515110"/>
                  </a:moveTo>
                  <a:cubicBezTo>
                    <a:pt x="492760" y="1516380"/>
                    <a:pt x="491490" y="1516380"/>
                    <a:pt x="490220" y="1516380"/>
                  </a:cubicBezTo>
                  <a:cubicBezTo>
                    <a:pt x="488950" y="1516380"/>
                    <a:pt x="488950" y="1517650"/>
                    <a:pt x="487680" y="1517650"/>
                  </a:cubicBezTo>
                  <a:cubicBezTo>
                    <a:pt x="492760" y="1515110"/>
                    <a:pt x="499110" y="1513840"/>
                    <a:pt x="505460" y="1512570"/>
                  </a:cubicBezTo>
                  <a:lnTo>
                    <a:pt x="501650" y="1512570"/>
                  </a:lnTo>
                  <a:cubicBezTo>
                    <a:pt x="500380" y="1513840"/>
                    <a:pt x="497840" y="1513840"/>
                    <a:pt x="495300" y="1515110"/>
                  </a:cubicBezTo>
                  <a:close/>
                  <a:moveTo>
                    <a:pt x="480060" y="1522730"/>
                  </a:moveTo>
                  <a:lnTo>
                    <a:pt x="480060" y="1513840"/>
                  </a:lnTo>
                  <a:lnTo>
                    <a:pt x="480060" y="1520190"/>
                  </a:lnTo>
                  <a:lnTo>
                    <a:pt x="480060" y="1517650"/>
                  </a:lnTo>
                  <a:lnTo>
                    <a:pt x="480060" y="1522730"/>
                  </a:lnTo>
                  <a:cubicBezTo>
                    <a:pt x="480060" y="1524000"/>
                    <a:pt x="478790" y="1524000"/>
                    <a:pt x="480060" y="1522730"/>
                  </a:cubicBezTo>
                  <a:cubicBezTo>
                    <a:pt x="478790" y="1524000"/>
                    <a:pt x="480060" y="1524000"/>
                    <a:pt x="480060" y="1522730"/>
                  </a:cubicBezTo>
                  <a:cubicBezTo>
                    <a:pt x="478790" y="1535430"/>
                    <a:pt x="478790" y="1544320"/>
                    <a:pt x="478790" y="1546860"/>
                  </a:cubicBezTo>
                  <a:cubicBezTo>
                    <a:pt x="478790" y="1545590"/>
                    <a:pt x="478790" y="1537970"/>
                    <a:pt x="480060" y="1522730"/>
                  </a:cubicBezTo>
                  <a:cubicBezTo>
                    <a:pt x="480060" y="1522730"/>
                    <a:pt x="481330" y="1521460"/>
                    <a:pt x="482600" y="1521460"/>
                  </a:cubicBezTo>
                  <a:lnTo>
                    <a:pt x="483870" y="1521460"/>
                  </a:lnTo>
                  <a:cubicBezTo>
                    <a:pt x="481330" y="1521460"/>
                    <a:pt x="480060" y="1522730"/>
                    <a:pt x="480060" y="1522730"/>
                  </a:cubicBezTo>
                  <a:close/>
                </a:path>
              </a:pathLst>
            </a:custGeom>
            <a:blipFill>
              <a:blip r:embed="rId3"/>
              <a:stretch>
                <a:fillRect l="0" t="-36487" r="0" b="-36487"/>
              </a:stretch>
            </a:blipFill>
          </p:spPr>
        </p:sp>
      </p:grpSp>
      <p:grpSp>
        <p:nvGrpSpPr>
          <p:cNvPr name="Group 5" id="5"/>
          <p:cNvGrpSpPr>
            <a:grpSpLocks noChangeAspect="true"/>
          </p:cNvGrpSpPr>
          <p:nvPr/>
        </p:nvGrpSpPr>
        <p:grpSpPr>
          <a:xfrm rot="0">
            <a:off x="7426650" y="4082801"/>
            <a:ext cx="4197298" cy="419728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6958" r="0" b="-16958"/>
              </a:stretch>
            </a:blipFill>
          </p:spPr>
        </p:sp>
      </p:grpSp>
      <p:grpSp>
        <p:nvGrpSpPr>
          <p:cNvPr name="Group 7" id="7"/>
          <p:cNvGrpSpPr>
            <a:grpSpLocks noChangeAspect="true"/>
          </p:cNvGrpSpPr>
          <p:nvPr/>
        </p:nvGrpSpPr>
        <p:grpSpPr>
          <a:xfrm rot="0">
            <a:off x="15031848" y="4951699"/>
            <a:ext cx="6173530" cy="6173530"/>
            <a:chOff x="0" y="0"/>
            <a:chExt cx="6350000" cy="6350000"/>
          </a:xfrm>
        </p:grpSpPr>
        <p:sp>
          <p:nvSpPr>
            <p:cNvPr name="Freeform 8" id="8"/>
            <p:cNvSpPr/>
            <p:nvPr/>
          </p:nvSpPr>
          <p:spPr>
            <a:xfrm flipH="false" flipV="false" rot="0">
              <a:off x="31877" y="31877"/>
              <a:ext cx="6286246" cy="6286246"/>
            </a:xfrm>
            <a:custGeom>
              <a:avLst/>
              <a:gdLst/>
              <a:ahLst/>
              <a:cxnLst/>
              <a:rect r="r" b="b" t="t" l="l"/>
              <a:pathLst>
                <a:path h="6286246" w="6286246">
                  <a:moveTo>
                    <a:pt x="3143123" y="0"/>
                  </a:moveTo>
                  <a:cubicBezTo>
                    <a:pt x="1407287" y="0"/>
                    <a:pt x="0" y="1407287"/>
                    <a:pt x="0" y="3143123"/>
                  </a:cubicBezTo>
                  <a:cubicBezTo>
                    <a:pt x="0" y="4878959"/>
                    <a:pt x="1407287" y="6286246"/>
                    <a:pt x="3143123" y="6286246"/>
                  </a:cubicBezTo>
                  <a:cubicBezTo>
                    <a:pt x="4878959" y="6286246"/>
                    <a:pt x="6286246" y="4878959"/>
                    <a:pt x="6286246" y="3143123"/>
                  </a:cubicBezTo>
                  <a:cubicBezTo>
                    <a:pt x="6286246" y="1407287"/>
                    <a:pt x="4878959" y="0"/>
                    <a:pt x="3143123" y="0"/>
                  </a:cubicBezTo>
                  <a:close/>
                  <a:moveTo>
                    <a:pt x="3143123" y="4701413"/>
                  </a:moveTo>
                  <a:cubicBezTo>
                    <a:pt x="2282444" y="4701413"/>
                    <a:pt x="1584833" y="4003675"/>
                    <a:pt x="1584833" y="3143123"/>
                  </a:cubicBezTo>
                  <a:cubicBezTo>
                    <a:pt x="1584833" y="2282571"/>
                    <a:pt x="2282444" y="1584833"/>
                    <a:pt x="3143123" y="1584833"/>
                  </a:cubicBezTo>
                  <a:cubicBezTo>
                    <a:pt x="4003802" y="1584833"/>
                    <a:pt x="4701413" y="2282444"/>
                    <a:pt x="4701413" y="3143123"/>
                  </a:cubicBezTo>
                  <a:cubicBezTo>
                    <a:pt x="4701413" y="4003802"/>
                    <a:pt x="4003802" y="4701413"/>
                    <a:pt x="3143123" y="4701413"/>
                  </a:cubicBezTo>
                  <a:close/>
                </a:path>
              </a:pathLst>
            </a:custGeom>
            <a:blipFill>
              <a:blip r:embed="rId3"/>
              <a:stretch>
                <a:fillRect l="-25250" t="0" r="-25250" b="0"/>
              </a:stretch>
            </a:blipFill>
          </p:spPr>
        </p:sp>
      </p:grpSp>
      <p:grpSp>
        <p:nvGrpSpPr>
          <p:cNvPr name="Group 9" id="9"/>
          <p:cNvGrpSpPr>
            <a:grpSpLocks noChangeAspect="true"/>
          </p:cNvGrpSpPr>
          <p:nvPr/>
        </p:nvGrpSpPr>
        <p:grpSpPr>
          <a:xfrm rot="0">
            <a:off x="8132906" y="596294"/>
            <a:ext cx="1347316" cy="2071950"/>
            <a:chOff x="0" y="0"/>
            <a:chExt cx="2181860" cy="3355340"/>
          </a:xfrm>
        </p:grpSpPr>
        <p:sp>
          <p:nvSpPr>
            <p:cNvPr name="Freeform 10" id="10"/>
            <p:cNvSpPr/>
            <p:nvPr/>
          </p:nvSpPr>
          <p:spPr>
            <a:xfrm flipH="false" flipV="false" rot="0">
              <a:off x="0" y="0"/>
              <a:ext cx="2181860" cy="3355340"/>
            </a:xfrm>
            <a:custGeom>
              <a:avLst/>
              <a:gdLst/>
              <a:ahLst/>
              <a:cxnLst/>
              <a:rect r="r" b="b" t="t" l="l"/>
              <a:pathLst>
                <a:path h="3355340" w="2181860">
                  <a:moveTo>
                    <a:pt x="2181860" y="2618740"/>
                  </a:moveTo>
                  <a:lnTo>
                    <a:pt x="783590" y="2618740"/>
                  </a:lnTo>
                  <a:lnTo>
                    <a:pt x="783590" y="2010410"/>
                  </a:lnTo>
                  <a:lnTo>
                    <a:pt x="1960880" y="2010410"/>
                  </a:lnTo>
                  <a:lnTo>
                    <a:pt x="1960880" y="1271270"/>
                  </a:lnTo>
                  <a:lnTo>
                    <a:pt x="783590" y="1271270"/>
                  </a:lnTo>
                  <a:lnTo>
                    <a:pt x="783590" y="739140"/>
                  </a:lnTo>
                  <a:lnTo>
                    <a:pt x="2156460" y="739140"/>
                  </a:lnTo>
                  <a:lnTo>
                    <a:pt x="2156460" y="0"/>
                  </a:lnTo>
                  <a:lnTo>
                    <a:pt x="0" y="0"/>
                  </a:lnTo>
                  <a:lnTo>
                    <a:pt x="0" y="3355340"/>
                  </a:lnTo>
                  <a:lnTo>
                    <a:pt x="2181860" y="3355340"/>
                  </a:lnTo>
                  <a:close/>
                </a:path>
              </a:pathLst>
            </a:custGeom>
            <a:blipFill>
              <a:blip r:embed="rId3"/>
              <a:stretch>
                <a:fillRect l="-65723" t="0" r="-65723" b="0"/>
              </a:stretch>
            </a:blipFill>
          </p:spPr>
        </p:sp>
      </p:grpSp>
      <p:grpSp>
        <p:nvGrpSpPr>
          <p:cNvPr name="Group 11" id="11"/>
          <p:cNvGrpSpPr>
            <a:grpSpLocks noChangeAspect="true"/>
          </p:cNvGrpSpPr>
          <p:nvPr/>
        </p:nvGrpSpPr>
        <p:grpSpPr>
          <a:xfrm rot="0">
            <a:off x="6147802" y="596294"/>
            <a:ext cx="1575529" cy="2071950"/>
            <a:chOff x="0" y="0"/>
            <a:chExt cx="2551430" cy="3355340"/>
          </a:xfrm>
        </p:grpSpPr>
        <p:sp>
          <p:nvSpPr>
            <p:cNvPr name="Freeform 12" id="12"/>
            <p:cNvSpPr/>
            <p:nvPr/>
          </p:nvSpPr>
          <p:spPr>
            <a:xfrm flipH="false" flipV="false" rot="0">
              <a:off x="0" y="0"/>
              <a:ext cx="2550160" cy="3355340"/>
            </a:xfrm>
            <a:custGeom>
              <a:avLst/>
              <a:gdLst/>
              <a:ahLst/>
              <a:cxnLst/>
              <a:rect r="r" b="b" t="t" l="l"/>
              <a:pathLst>
                <a:path h="3355340" w="2550160">
                  <a:moveTo>
                    <a:pt x="783590" y="2045970"/>
                  </a:moveTo>
                  <a:lnTo>
                    <a:pt x="1191260" y="2045970"/>
                  </a:lnTo>
                  <a:lnTo>
                    <a:pt x="1697990" y="3355340"/>
                  </a:lnTo>
                  <a:lnTo>
                    <a:pt x="2550160" y="3355340"/>
                  </a:lnTo>
                  <a:lnTo>
                    <a:pt x="1940560" y="1864360"/>
                  </a:lnTo>
                  <a:cubicBezTo>
                    <a:pt x="1992630" y="1836420"/>
                    <a:pt x="2040890" y="1802130"/>
                    <a:pt x="2085340" y="1765300"/>
                  </a:cubicBezTo>
                  <a:cubicBezTo>
                    <a:pt x="2156460" y="1705610"/>
                    <a:pt x="2217420" y="1635760"/>
                    <a:pt x="2266950" y="1559560"/>
                  </a:cubicBezTo>
                  <a:cubicBezTo>
                    <a:pt x="2316480" y="1482090"/>
                    <a:pt x="2354580" y="1395730"/>
                    <a:pt x="2381250" y="1303020"/>
                  </a:cubicBezTo>
                  <a:cubicBezTo>
                    <a:pt x="2407920" y="1210310"/>
                    <a:pt x="2420620" y="1109980"/>
                    <a:pt x="2420620" y="1004570"/>
                  </a:cubicBezTo>
                  <a:cubicBezTo>
                    <a:pt x="2420620" y="863600"/>
                    <a:pt x="2399030" y="730250"/>
                    <a:pt x="2354580" y="609600"/>
                  </a:cubicBezTo>
                  <a:cubicBezTo>
                    <a:pt x="2310130" y="486410"/>
                    <a:pt x="2241550" y="377190"/>
                    <a:pt x="2153920" y="287020"/>
                  </a:cubicBezTo>
                  <a:cubicBezTo>
                    <a:pt x="2065020" y="196850"/>
                    <a:pt x="1954530" y="125730"/>
                    <a:pt x="1823720" y="74930"/>
                  </a:cubicBezTo>
                  <a:cubicBezTo>
                    <a:pt x="1696720" y="25400"/>
                    <a:pt x="1548130" y="0"/>
                    <a:pt x="1383030" y="0"/>
                  </a:cubicBezTo>
                  <a:lnTo>
                    <a:pt x="0" y="0"/>
                  </a:lnTo>
                  <a:lnTo>
                    <a:pt x="0" y="3355340"/>
                  </a:lnTo>
                  <a:lnTo>
                    <a:pt x="783590" y="3355340"/>
                  </a:lnTo>
                  <a:lnTo>
                    <a:pt x="783590" y="2045970"/>
                  </a:lnTo>
                  <a:close/>
                  <a:moveTo>
                    <a:pt x="783590" y="739140"/>
                  </a:moveTo>
                  <a:lnTo>
                    <a:pt x="1323340" y="739140"/>
                  </a:lnTo>
                  <a:cubicBezTo>
                    <a:pt x="1422400" y="739140"/>
                    <a:pt x="1492250" y="760730"/>
                    <a:pt x="1530350" y="803910"/>
                  </a:cubicBezTo>
                  <a:cubicBezTo>
                    <a:pt x="1572260" y="850900"/>
                    <a:pt x="1592580" y="916940"/>
                    <a:pt x="1592580" y="1004570"/>
                  </a:cubicBezTo>
                  <a:cubicBezTo>
                    <a:pt x="1592580" y="1108710"/>
                    <a:pt x="1569720" y="1187450"/>
                    <a:pt x="1524000" y="1240790"/>
                  </a:cubicBezTo>
                  <a:cubicBezTo>
                    <a:pt x="1482090" y="1289050"/>
                    <a:pt x="1407160" y="1314450"/>
                    <a:pt x="1301750" y="1314450"/>
                  </a:cubicBezTo>
                  <a:lnTo>
                    <a:pt x="783590" y="1314450"/>
                  </a:lnTo>
                  <a:lnTo>
                    <a:pt x="783590" y="739140"/>
                  </a:lnTo>
                  <a:close/>
                </a:path>
              </a:pathLst>
            </a:custGeom>
            <a:blipFill>
              <a:blip r:embed="rId3"/>
              <a:stretch>
                <a:fillRect l="-49010" t="0" r="-49010" b="0"/>
              </a:stretch>
            </a:blipFill>
          </p:spPr>
        </p:sp>
      </p:grpSp>
      <p:grpSp>
        <p:nvGrpSpPr>
          <p:cNvPr name="Group 13" id="13"/>
          <p:cNvGrpSpPr>
            <a:grpSpLocks noChangeAspect="true"/>
          </p:cNvGrpSpPr>
          <p:nvPr/>
        </p:nvGrpSpPr>
        <p:grpSpPr>
          <a:xfrm rot="0">
            <a:off x="9888124" y="596294"/>
            <a:ext cx="1412158" cy="2071950"/>
            <a:chOff x="0" y="0"/>
            <a:chExt cx="2286000" cy="3354070"/>
          </a:xfrm>
        </p:grpSpPr>
        <p:sp>
          <p:nvSpPr>
            <p:cNvPr name="Freeform 14" id="14"/>
            <p:cNvSpPr/>
            <p:nvPr/>
          </p:nvSpPr>
          <p:spPr>
            <a:xfrm flipH="false" flipV="false" rot="0">
              <a:off x="-2540" y="-1270"/>
              <a:ext cx="2288540" cy="3355340"/>
            </a:xfrm>
            <a:custGeom>
              <a:avLst/>
              <a:gdLst/>
              <a:ahLst/>
              <a:cxnLst/>
              <a:rect r="r" b="b" t="t" l="l"/>
              <a:pathLst>
                <a:path h="3355340" w="2288540">
                  <a:moveTo>
                    <a:pt x="2540" y="2540"/>
                  </a:moveTo>
                  <a:lnTo>
                    <a:pt x="2540" y="739140"/>
                  </a:lnTo>
                  <a:lnTo>
                    <a:pt x="751840" y="739140"/>
                  </a:lnTo>
                  <a:lnTo>
                    <a:pt x="751840" y="3355340"/>
                  </a:lnTo>
                  <a:lnTo>
                    <a:pt x="1539240" y="3355340"/>
                  </a:lnTo>
                  <a:lnTo>
                    <a:pt x="1539240" y="739140"/>
                  </a:lnTo>
                  <a:lnTo>
                    <a:pt x="2288540" y="739140"/>
                  </a:lnTo>
                  <a:lnTo>
                    <a:pt x="2288540" y="2540"/>
                  </a:lnTo>
                  <a:cubicBezTo>
                    <a:pt x="2288540" y="2540"/>
                    <a:pt x="0" y="0"/>
                    <a:pt x="2540" y="2540"/>
                  </a:cubicBezTo>
                  <a:close/>
                </a:path>
              </a:pathLst>
            </a:custGeom>
            <a:blipFill>
              <a:blip r:embed="rId3"/>
              <a:stretch>
                <a:fillRect l="-60404" t="0" r="-60404" b="0"/>
              </a:stretch>
            </a:blipFill>
          </p:spPr>
        </p:sp>
      </p:grpSp>
      <p:grpSp>
        <p:nvGrpSpPr>
          <p:cNvPr name="Group 15" id="15"/>
          <p:cNvGrpSpPr>
            <a:grpSpLocks noChangeAspect="true"/>
          </p:cNvGrpSpPr>
          <p:nvPr/>
        </p:nvGrpSpPr>
        <p:grpSpPr>
          <a:xfrm rot="0">
            <a:off x="11439377" y="596294"/>
            <a:ext cx="1640482" cy="2071469"/>
            <a:chOff x="0" y="0"/>
            <a:chExt cx="2745740" cy="3467100"/>
          </a:xfrm>
        </p:grpSpPr>
        <p:sp>
          <p:nvSpPr>
            <p:cNvPr name="Freeform 16" id="16"/>
            <p:cNvSpPr/>
            <p:nvPr/>
          </p:nvSpPr>
          <p:spPr>
            <a:xfrm flipH="false" flipV="false" rot="0">
              <a:off x="0" y="0"/>
              <a:ext cx="2745740" cy="3468370"/>
            </a:xfrm>
            <a:custGeom>
              <a:avLst/>
              <a:gdLst/>
              <a:ahLst/>
              <a:cxnLst/>
              <a:rect r="r" b="b" t="t" l="l"/>
              <a:pathLst>
                <a:path h="3468370" w="274574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3"/>
              <a:stretch>
                <a:fillRect l="-45055" t="0" r="-45055" b="0"/>
              </a:stretch>
            </a:blipFill>
          </p:spPr>
        </p:sp>
      </p:grpSp>
      <p:grpSp>
        <p:nvGrpSpPr>
          <p:cNvPr name="Group 17" id="17"/>
          <p:cNvGrpSpPr>
            <a:grpSpLocks noChangeAspect="true"/>
          </p:cNvGrpSpPr>
          <p:nvPr/>
        </p:nvGrpSpPr>
        <p:grpSpPr>
          <a:xfrm rot="0">
            <a:off x="13673552" y="315276"/>
            <a:ext cx="3019065" cy="5246370"/>
            <a:chOff x="0" y="0"/>
            <a:chExt cx="1995170" cy="3467100"/>
          </a:xfrm>
        </p:grpSpPr>
        <p:sp>
          <p:nvSpPr>
            <p:cNvPr name="Freeform 18" id="18"/>
            <p:cNvSpPr/>
            <p:nvPr/>
          </p:nvSpPr>
          <p:spPr>
            <a:xfrm flipH="false" flipV="false" rot="0">
              <a:off x="0" y="0"/>
              <a:ext cx="1995170" cy="3467100"/>
            </a:xfrm>
            <a:custGeom>
              <a:avLst/>
              <a:gdLst/>
              <a:ahLst/>
              <a:cxnLst/>
              <a:rect r="r" b="b" t="t" l="l"/>
              <a:pathLst>
                <a:path h="3467100" w="1995170">
                  <a:moveTo>
                    <a:pt x="1851660" y="1901190"/>
                  </a:moveTo>
                  <a:cubicBezTo>
                    <a:pt x="1805940" y="1827530"/>
                    <a:pt x="1750060" y="1762760"/>
                    <a:pt x="1685290" y="1711960"/>
                  </a:cubicBezTo>
                  <a:cubicBezTo>
                    <a:pt x="1667510" y="1697990"/>
                    <a:pt x="1649730" y="1685290"/>
                    <a:pt x="1631950" y="1672590"/>
                  </a:cubicBezTo>
                  <a:cubicBezTo>
                    <a:pt x="1644650" y="1662430"/>
                    <a:pt x="1657350" y="1652270"/>
                    <a:pt x="1668780" y="1640840"/>
                  </a:cubicBezTo>
                  <a:cubicBezTo>
                    <a:pt x="1724660" y="1591310"/>
                    <a:pt x="1774190" y="1532890"/>
                    <a:pt x="1813560" y="1466850"/>
                  </a:cubicBezTo>
                  <a:cubicBezTo>
                    <a:pt x="1852930" y="1402080"/>
                    <a:pt x="1884680" y="1328420"/>
                    <a:pt x="1907540" y="1245870"/>
                  </a:cubicBezTo>
                  <a:cubicBezTo>
                    <a:pt x="1930400" y="1164590"/>
                    <a:pt x="1941830" y="1071880"/>
                    <a:pt x="1941830" y="970280"/>
                  </a:cubicBezTo>
                  <a:cubicBezTo>
                    <a:pt x="1941830" y="817880"/>
                    <a:pt x="1918970" y="680720"/>
                    <a:pt x="1874520" y="561340"/>
                  </a:cubicBezTo>
                  <a:cubicBezTo>
                    <a:pt x="1828800" y="439420"/>
                    <a:pt x="1762760" y="336550"/>
                    <a:pt x="1677670" y="252730"/>
                  </a:cubicBezTo>
                  <a:cubicBezTo>
                    <a:pt x="1592580" y="168910"/>
                    <a:pt x="1490980" y="105410"/>
                    <a:pt x="1374140" y="62230"/>
                  </a:cubicBezTo>
                  <a:cubicBezTo>
                    <a:pt x="1259840" y="20320"/>
                    <a:pt x="1132840" y="0"/>
                    <a:pt x="994410" y="0"/>
                  </a:cubicBezTo>
                  <a:cubicBezTo>
                    <a:pt x="862330" y="0"/>
                    <a:pt x="735330" y="22860"/>
                    <a:pt x="621030" y="68580"/>
                  </a:cubicBezTo>
                  <a:cubicBezTo>
                    <a:pt x="504190" y="115570"/>
                    <a:pt x="403860" y="181610"/>
                    <a:pt x="320040" y="267970"/>
                  </a:cubicBezTo>
                  <a:cubicBezTo>
                    <a:pt x="234950" y="353060"/>
                    <a:pt x="170180" y="457200"/>
                    <a:pt x="123190" y="576580"/>
                  </a:cubicBezTo>
                  <a:cubicBezTo>
                    <a:pt x="77470" y="694690"/>
                    <a:pt x="54610" y="826770"/>
                    <a:pt x="54610" y="971550"/>
                  </a:cubicBezTo>
                  <a:lnTo>
                    <a:pt x="54610" y="1206500"/>
                  </a:lnTo>
                  <a:lnTo>
                    <a:pt x="825500" y="1206500"/>
                  </a:lnTo>
                  <a:lnTo>
                    <a:pt x="825500" y="1010920"/>
                  </a:lnTo>
                  <a:cubicBezTo>
                    <a:pt x="825500" y="854710"/>
                    <a:pt x="855980" y="778510"/>
                    <a:pt x="881380" y="740410"/>
                  </a:cubicBezTo>
                  <a:cubicBezTo>
                    <a:pt x="910590" y="697230"/>
                    <a:pt x="946150" y="678180"/>
                    <a:pt x="1002030" y="678180"/>
                  </a:cubicBezTo>
                  <a:cubicBezTo>
                    <a:pt x="1054100" y="678180"/>
                    <a:pt x="1090930" y="695960"/>
                    <a:pt x="1120140" y="735330"/>
                  </a:cubicBezTo>
                  <a:cubicBezTo>
                    <a:pt x="1144270" y="768350"/>
                    <a:pt x="1173480" y="839470"/>
                    <a:pt x="1173480" y="993140"/>
                  </a:cubicBezTo>
                  <a:cubicBezTo>
                    <a:pt x="1173480" y="1064260"/>
                    <a:pt x="1167130" y="1126490"/>
                    <a:pt x="1153160" y="1178560"/>
                  </a:cubicBezTo>
                  <a:cubicBezTo>
                    <a:pt x="1140460" y="1228090"/>
                    <a:pt x="1123950" y="1267460"/>
                    <a:pt x="1103630" y="1297940"/>
                  </a:cubicBezTo>
                  <a:cubicBezTo>
                    <a:pt x="1087120" y="1323340"/>
                    <a:pt x="1068070" y="1342390"/>
                    <a:pt x="1046480" y="1353820"/>
                  </a:cubicBezTo>
                  <a:cubicBezTo>
                    <a:pt x="1026160" y="1365250"/>
                    <a:pt x="1004570" y="1370330"/>
                    <a:pt x="980440" y="1370330"/>
                  </a:cubicBezTo>
                  <a:lnTo>
                    <a:pt x="715010" y="1370330"/>
                  </a:lnTo>
                  <a:lnTo>
                    <a:pt x="715010" y="2048510"/>
                  </a:lnTo>
                  <a:lnTo>
                    <a:pt x="970280" y="2048510"/>
                  </a:lnTo>
                  <a:cubicBezTo>
                    <a:pt x="1005840" y="2048510"/>
                    <a:pt x="1040130" y="2053590"/>
                    <a:pt x="1071880" y="2065020"/>
                  </a:cubicBezTo>
                  <a:cubicBezTo>
                    <a:pt x="1098550" y="2073910"/>
                    <a:pt x="1122680" y="2090420"/>
                    <a:pt x="1144270" y="2113280"/>
                  </a:cubicBezTo>
                  <a:cubicBezTo>
                    <a:pt x="1167130" y="2137410"/>
                    <a:pt x="1186180" y="2174240"/>
                    <a:pt x="1200150" y="2222500"/>
                  </a:cubicBezTo>
                  <a:cubicBezTo>
                    <a:pt x="1216660" y="2275840"/>
                    <a:pt x="1224280" y="2346960"/>
                    <a:pt x="1224280" y="2434590"/>
                  </a:cubicBezTo>
                  <a:cubicBezTo>
                    <a:pt x="1224280" y="2564130"/>
                    <a:pt x="1201420" y="2661920"/>
                    <a:pt x="1156970" y="2716530"/>
                  </a:cubicBezTo>
                  <a:cubicBezTo>
                    <a:pt x="1117600" y="2766060"/>
                    <a:pt x="1066800" y="2788920"/>
                    <a:pt x="1000760" y="2788920"/>
                  </a:cubicBezTo>
                  <a:cubicBezTo>
                    <a:pt x="900430" y="2788920"/>
                    <a:pt x="858520" y="2745740"/>
                    <a:pt x="835660" y="2713990"/>
                  </a:cubicBezTo>
                  <a:cubicBezTo>
                    <a:pt x="792480" y="2651760"/>
                    <a:pt x="770890" y="2556510"/>
                    <a:pt x="770890" y="2430780"/>
                  </a:cubicBezTo>
                  <a:lnTo>
                    <a:pt x="770890" y="2226310"/>
                  </a:lnTo>
                  <a:lnTo>
                    <a:pt x="0" y="2226310"/>
                  </a:lnTo>
                  <a:lnTo>
                    <a:pt x="0" y="2416810"/>
                  </a:lnTo>
                  <a:cubicBezTo>
                    <a:pt x="0" y="2571750"/>
                    <a:pt x="21590" y="2713990"/>
                    <a:pt x="66040" y="2840990"/>
                  </a:cubicBezTo>
                  <a:cubicBezTo>
                    <a:pt x="110490" y="2970530"/>
                    <a:pt x="176530" y="3083560"/>
                    <a:pt x="262890" y="3176270"/>
                  </a:cubicBezTo>
                  <a:cubicBezTo>
                    <a:pt x="349250" y="3270250"/>
                    <a:pt x="457200" y="3342640"/>
                    <a:pt x="584200" y="3393440"/>
                  </a:cubicBezTo>
                  <a:cubicBezTo>
                    <a:pt x="707390" y="3441700"/>
                    <a:pt x="850900" y="3467100"/>
                    <a:pt x="1009650" y="3467100"/>
                  </a:cubicBezTo>
                  <a:cubicBezTo>
                    <a:pt x="1150620" y="3467100"/>
                    <a:pt x="1282700" y="3444240"/>
                    <a:pt x="1402080" y="3398520"/>
                  </a:cubicBezTo>
                  <a:cubicBezTo>
                    <a:pt x="1524000" y="3352800"/>
                    <a:pt x="1629410" y="3284220"/>
                    <a:pt x="1717040" y="3196590"/>
                  </a:cubicBezTo>
                  <a:cubicBezTo>
                    <a:pt x="1804670" y="3108960"/>
                    <a:pt x="1873250" y="3001010"/>
                    <a:pt x="1922780" y="2876550"/>
                  </a:cubicBezTo>
                  <a:cubicBezTo>
                    <a:pt x="1971040" y="2753360"/>
                    <a:pt x="1995170" y="2613660"/>
                    <a:pt x="1995170" y="2461260"/>
                  </a:cubicBezTo>
                  <a:cubicBezTo>
                    <a:pt x="1995170" y="2348230"/>
                    <a:pt x="1982470" y="2244090"/>
                    <a:pt x="1958340" y="2151380"/>
                  </a:cubicBezTo>
                  <a:cubicBezTo>
                    <a:pt x="1932940" y="2058670"/>
                    <a:pt x="1897380" y="1973580"/>
                    <a:pt x="1851660" y="1901190"/>
                  </a:cubicBezTo>
                  <a:close/>
                </a:path>
              </a:pathLst>
            </a:custGeom>
            <a:blipFill>
              <a:blip r:embed="rId3"/>
              <a:stretch>
                <a:fillRect l="-80766" t="0" r="-80766" b="0"/>
              </a:stretch>
            </a:blipFill>
          </p:spPr>
        </p:sp>
      </p:grpSp>
      <p:grpSp>
        <p:nvGrpSpPr>
          <p:cNvPr name="Group 19" id="19"/>
          <p:cNvGrpSpPr>
            <a:grpSpLocks noChangeAspect="true"/>
          </p:cNvGrpSpPr>
          <p:nvPr/>
        </p:nvGrpSpPr>
        <p:grpSpPr>
          <a:xfrm rot="0">
            <a:off x="16898773" y="6818628"/>
            <a:ext cx="2439681" cy="2439672"/>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250" t="0" r="-25250" b="0"/>
              </a:stretch>
            </a:blipFill>
          </p:spPr>
        </p:sp>
      </p:grpSp>
      <p:grpSp>
        <p:nvGrpSpPr>
          <p:cNvPr name="Group 21" id="21"/>
          <p:cNvGrpSpPr>
            <a:grpSpLocks noChangeAspect="true"/>
          </p:cNvGrpSpPr>
          <p:nvPr/>
        </p:nvGrpSpPr>
        <p:grpSpPr>
          <a:xfrm rot="0">
            <a:off x="-425542" y="9205805"/>
            <a:ext cx="1454242" cy="1454236"/>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250" t="0" r="-25250" b="0"/>
              </a:stretch>
            </a:blipFill>
          </p:spPr>
        </p:sp>
      </p:grpSp>
      <p:grpSp>
        <p:nvGrpSpPr>
          <p:cNvPr name="Group 23" id="23"/>
          <p:cNvGrpSpPr>
            <a:grpSpLocks noChangeAspect="true"/>
          </p:cNvGrpSpPr>
          <p:nvPr/>
        </p:nvGrpSpPr>
        <p:grpSpPr>
          <a:xfrm rot="891090">
            <a:off x="-2943146" y="-3439708"/>
            <a:ext cx="7632985" cy="6564367"/>
            <a:chOff x="0" y="0"/>
            <a:chExt cx="6350000" cy="5461000"/>
          </a:xfrm>
        </p:grpSpPr>
        <p:sp>
          <p:nvSpPr>
            <p:cNvPr name="Freeform 24" id="24"/>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3"/>
              <a:stretch>
                <a:fillRect l="-15170" t="0" r="-15170" b="0"/>
              </a:stretch>
            </a:blipFill>
          </p:spPr>
        </p:sp>
      </p:grpSp>
      <p:grpSp>
        <p:nvGrpSpPr>
          <p:cNvPr name="Group 25" id="25"/>
          <p:cNvGrpSpPr>
            <a:grpSpLocks noChangeAspect="true"/>
          </p:cNvGrpSpPr>
          <p:nvPr/>
        </p:nvGrpSpPr>
        <p:grpSpPr>
          <a:xfrm rot="0">
            <a:off x="3001359" y="9085877"/>
            <a:ext cx="2402256" cy="2402247"/>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27" id="27"/>
          <p:cNvGrpSpPr>
            <a:grpSpLocks noChangeAspect="true"/>
          </p:cNvGrpSpPr>
          <p:nvPr/>
        </p:nvGrpSpPr>
        <p:grpSpPr>
          <a:xfrm rot="0">
            <a:off x="16898773" y="1858729"/>
            <a:ext cx="3092982" cy="3092970"/>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29" id="29"/>
          <p:cNvSpPr txBox="true"/>
          <p:nvPr/>
        </p:nvSpPr>
        <p:spPr>
          <a:xfrm rot="0">
            <a:off x="3183092" y="2773019"/>
            <a:ext cx="12594261" cy="764325"/>
          </a:xfrm>
          <a:prstGeom prst="rect">
            <a:avLst/>
          </a:prstGeom>
        </p:spPr>
        <p:txBody>
          <a:bodyPr anchor="t" rtlCol="false" tIns="0" lIns="0" bIns="0" rIns="0">
            <a:spAutoFit/>
          </a:bodyPr>
          <a:lstStyle/>
          <a:p>
            <a:pPr algn="ctr">
              <a:lnSpc>
                <a:spcPts val="5716"/>
              </a:lnSpc>
            </a:pPr>
            <a:r>
              <a:rPr lang="en-US" sz="5716">
                <a:solidFill>
                  <a:srgbClr val="DF3398"/>
                </a:solidFill>
                <a:latin typeface="Big Shoulders Display Bold"/>
              </a:rPr>
              <a:t>JUEGOS DIGITALES: JUST TIME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grpSp>
        <p:nvGrpSpPr>
          <p:cNvPr name="Group 3" id="3"/>
          <p:cNvGrpSpPr>
            <a:grpSpLocks noChangeAspect="true"/>
          </p:cNvGrpSpPr>
          <p:nvPr/>
        </p:nvGrpSpPr>
        <p:grpSpPr>
          <a:xfrm rot="0">
            <a:off x="-3678642" y="-2134619"/>
            <a:ext cx="7363675" cy="13779388"/>
            <a:chOff x="0" y="0"/>
            <a:chExt cx="3995420" cy="7476490"/>
          </a:xfrm>
        </p:grpSpPr>
        <p:sp>
          <p:nvSpPr>
            <p:cNvPr name="Freeform 4" id="4"/>
            <p:cNvSpPr/>
            <p:nvPr/>
          </p:nvSpPr>
          <p:spPr>
            <a:xfrm flipH="false" flipV="false" rot="0">
              <a:off x="0" y="0"/>
              <a:ext cx="3995420" cy="7475220"/>
            </a:xfrm>
            <a:custGeom>
              <a:avLst/>
              <a:gdLst/>
              <a:ahLst/>
              <a:cxnLst/>
              <a:rect r="r" b="b" t="t" l="l"/>
              <a:pathLst>
                <a:path h="7475220" w="3995420">
                  <a:moveTo>
                    <a:pt x="287020" y="6818630"/>
                  </a:moveTo>
                  <a:lnTo>
                    <a:pt x="0" y="6818630"/>
                  </a:lnTo>
                  <a:lnTo>
                    <a:pt x="0" y="742950"/>
                  </a:lnTo>
                  <a:lnTo>
                    <a:pt x="287020" y="742950"/>
                  </a:lnTo>
                  <a:lnTo>
                    <a:pt x="287020" y="6818630"/>
                  </a:lnTo>
                  <a:close/>
                  <a:moveTo>
                    <a:pt x="683260" y="438150"/>
                  </a:moveTo>
                  <a:lnTo>
                    <a:pt x="327660" y="438150"/>
                  </a:lnTo>
                  <a:lnTo>
                    <a:pt x="327660" y="7113270"/>
                  </a:lnTo>
                  <a:lnTo>
                    <a:pt x="683260" y="7113270"/>
                  </a:lnTo>
                  <a:lnTo>
                    <a:pt x="683260" y="438150"/>
                  </a:lnTo>
                  <a:close/>
                  <a:moveTo>
                    <a:pt x="988060" y="0"/>
                  </a:moveTo>
                  <a:lnTo>
                    <a:pt x="796290" y="0"/>
                  </a:lnTo>
                  <a:lnTo>
                    <a:pt x="796290" y="7103110"/>
                  </a:lnTo>
                  <a:lnTo>
                    <a:pt x="988060" y="7103110"/>
                  </a:lnTo>
                  <a:lnTo>
                    <a:pt x="988060" y="0"/>
                  </a:lnTo>
                  <a:close/>
                  <a:moveTo>
                    <a:pt x="3354070" y="6370320"/>
                  </a:moveTo>
                  <a:lnTo>
                    <a:pt x="3641090" y="6370320"/>
                  </a:lnTo>
                  <a:lnTo>
                    <a:pt x="3641090" y="294640"/>
                  </a:lnTo>
                  <a:lnTo>
                    <a:pt x="3354070" y="294640"/>
                  </a:lnTo>
                  <a:lnTo>
                    <a:pt x="3354070" y="6370320"/>
                  </a:lnTo>
                  <a:close/>
                  <a:moveTo>
                    <a:pt x="3708400" y="6404610"/>
                  </a:moveTo>
                  <a:lnTo>
                    <a:pt x="3995420" y="6404610"/>
                  </a:lnTo>
                  <a:lnTo>
                    <a:pt x="3995420" y="1520190"/>
                  </a:lnTo>
                  <a:lnTo>
                    <a:pt x="3708400" y="1520190"/>
                  </a:lnTo>
                  <a:lnTo>
                    <a:pt x="3708400" y="6404610"/>
                  </a:lnTo>
                  <a:close/>
                  <a:moveTo>
                    <a:pt x="2956560" y="6675120"/>
                  </a:moveTo>
                  <a:lnTo>
                    <a:pt x="3312160" y="6675120"/>
                  </a:lnTo>
                  <a:lnTo>
                    <a:pt x="3312160" y="0"/>
                  </a:lnTo>
                  <a:lnTo>
                    <a:pt x="2956560" y="0"/>
                  </a:lnTo>
                  <a:lnTo>
                    <a:pt x="2956560" y="6675120"/>
                  </a:lnTo>
                  <a:close/>
                  <a:moveTo>
                    <a:pt x="2653030" y="7113270"/>
                  </a:moveTo>
                  <a:lnTo>
                    <a:pt x="2844800" y="7113270"/>
                  </a:lnTo>
                  <a:lnTo>
                    <a:pt x="2844800" y="10160"/>
                  </a:lnTo>
                  <a:lnTo>
                    <a:pt x="2653030" y="10160"/>
                  </a:lnTo>
                  <a:lnTo>
                    <a:pt x="2653030" y="7113270"/>
                  </a:lnTo>
                  <a:close/>
                  <a:moveTo>
                    <a:pt x="1264920" y="372110"/>
                  </a:moveTo>
                  <a:lnTo>
                    <a:pt x="1073150" y="372110"/>
                  </a:lnTo>
                  <a:lnTo>
                    <a:pt x="1073150" y="7475220"/>
                  </a:lnTo>
                  <a:lnTo>
                    <a:pt x="1264920" y="7475220"/>
                  </a:lnTo>
                  <a:lnTo>
                    <a:pt x="1264920" y="372110"/>
                  </a:lnTo>
                  <a:close/>
                  <a:moveTo>
                    <a:pt x="2553970" y="148590"/>
                  </a:moveTo>
                  <a:lnTo>
                    <a:pt x="1315720" y="148590"/>
                  </a:lnTo>
                  <a:lnTo>
                    <a:pt x="1315720" y="7251700"/>
                  </a:lnTo>
                  <a:lnTo>
                    <a:pt x="2553970" y="7251700"/>
                  </a:lnTo>
                  <a:lnTo>
                    <a:pt x="2553970" y="148590"/>
                  </a:lnTo>
                  <a:close/>
                </a:path>
              </a:pathLst>
            </a:custGeom>
            <a:blipFill>
              <a:blip r:embed="rId3"/>
              <a:stretch>
                <a:fillRect l="-90790" t="0" r="-90790" b="0"/>
              </a:stretch>
            </a:blipFill>
          </p:spPr>
        </p:sp>
      </p:grpSp>
      <p:pic>
        <p:nvPicPr>
          <p:cNvPr name="Picture 5" id="5"/>
          <p:cNvPicPr>
            <a:picLocks noChangeAspect="true"/>
          </p:cNvPicPr>
          <p:nvPr/>
        </p:nvPicPr>
        <p:blipFill>
          <a:blip r:embed="rId4"/>
          <a:stretch>
            <a:fillRect/>
          </a:stretch>
        </p:blipFill>
        <p:spPr>
          <a:xfrm rot="0">
            <a:off x="3003185" y="1429274"/>
            <a:ext cx="12903763" cy="8311215"/>
          </a:xfrm>
          <a:prstGeom prst="rect">
            <a:avLst/>
          </a:prstGeom>
        </p:spPr>
      </p:pic>
      <p:sp>
        <p:nvSpPr>
          <p:cNvPr name="Freeform 6" id="6"/>
          <p:cNvSpPr/>
          <p:nvPr/>
        </p:nvSpPr>
        <p:spPr>
          <a:xfrm flipH="false" flipV="false" rot="0">
            <a:off x="14198141" y="0"/>
            <a:ext cx="3797221" cy="3797221"/>
          </a:xfrm>
          <a:custGeom>
            <a:avLst/>
            <a:gdLst/>
            <a:ahLst/>
            <a:cxnLst/>
            <a:rect r="r" b="b" t="t" l="l"/>
            <a:pathLst>
              <a:path h="3797221" w="3797221">
                <a:moveTo>
                  <a:pt x="0" y="0"/>
                </a:moveTo>
                <a:lnTo>
                  <a:pt x="3797222" y="0"/>
                </a:lnTo>
                <a:lnTo>
                  <a:pt x="3797222" y="3797221"/>
                </a:lnTo>
                <a:lnTo>
                  <a:pt x="0" y="3797221"/>
                </a:lnTo>
                <a:lnTo>
                  <a:pt x="0" y="0"/>
                </a:lnTo>
                <a:close/>
              </a:path>
            </a:pathLst>
          </a:custGeom>
          <a:blipFill>
            <a:blip r:embed="rId5"/>
            <a:stretch>
              <a:fillRect l="0" t="0" r="0" b="0"/>
            </a:stretch>
          </a:blipFill>
        </p:spPr>
      </p:sp>
      <p:grpSp>
        <p:nvGrpSpPr>
          <p:cNvPr name="Group 7" id="7"/>
          <p:cNvGrpSpPr>
            <a:grpSpLocks noChangeAspect="true"/>
          </p:cNvGrpSpPr>
          <p:nvPr/>
        </p:nvGrpSpPr>
        <p:grpSpPr>
          <a:xfrm rot="0">
            <a:off x="15225101" y="4189220"/>
            <a:ext cx="2488932" cy="2488922"/>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7681" t="0" r="-17681" b="0"/>
              </a:stretch>
            </a:blipFill>
          </p:spPr>
        </p:sp>
      </p:grpSp>
      <p:grpSp>
        <p:nvGrpSpPr>
          <p:cNvPr name="Group 9" id="9"/>
          <p:cNvGrpSpPr>
            <a:grpSpLocks noChangeAspect="true"/>
          </p:cNvGrpSpPr>
          <p:nvPr/>
        </p:nvGrpSpPr>
        <p:grpSpPr>
          <a:xfrm rot="0">
            <a:off x="15294444" y="7455386"/>
            <a:ext cx="2419590" cy="241958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11" id="11"/>
          <p:cNvSpPr txBox="true"/>
          <p:nvPr/>
        </p:nvSpPr>
        <p:spPr>
          <a:xfrm rot="0">
            <a:off x="879253" y="686982"/>
            <a:ext cx="16255050"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PRESUPUESTO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sp>
        <p:nvSpPr>
          <p:cNvPr name="Freeform 3" id="3"/>
          <p:cNvSpPr/>
          <p:nvPr/>
        </p:nvSpPr>
        <p:spPr>
          <a:xfrm flipH="false" flipV="false" rot="-8100000">
            <a:off x="13601186" y="1028700"/>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100000">
            <a:off x="-2803148" y="4821233"/>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6148260" y="2147772"/>
            <a:ext cx="5991480" cy="5991456"/>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38889" r="0" b="-38889"/>
              </a:stretch>
            </a:blipFill>
          </p:spPr>
        </p:sp>
      </p:grpSp>
      <p:sp>
        <p:nvSpPr>
          <p:cNvPr name="TextBox 7" id="7"/>
          <p:cNvSpPr txBox="true"/>
          <p:nvPr/>
        </p:nvSpPr>
        <p:spPr>
          <a:xfrm rot="0">
            <a:off x="855218" y="518736"/>
            <a:ext cx="16255050"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RESULTADO FINAL</a:t>
            </a:r>
          </a:p>
        </p:txBody>
      </p:sp>
      <p:sp>
        <p:nvSpPr>
          <p:cNvPr name="Freeform 8" id="8"/>
          <p:cNvSpPr/>
          <p:nvPr/>
        </p:nvSpPr>
        <p:spPr>
          <a:xfrm flipH="false" flipV="false" rot="0">
            <a:off x="1028700" y="2879190"/>
            <a:ext cx="3457082" cy="6056843"/>
          </a:xfrm>
          <a:custGeom>
            <a:avLst/>
            <a:gdLst/>
            <a:ahLst/>
            <a:cxnLst/>
            <a:rect r="r" b="b" t="t" l="l"/>
            <a:pathLst>
              <a:path h="6056843" w="3457082">
                <a:moveTo>
                  <a:pt x="0" y="0"/>
                </a:moveTo>
                <a:lnTo>
                  <a:pt x="3457082" y="0"/>
                </a:lnTo>
                <a:lnTo>
                  <a:pt x="3457082" y="6056843"/>
                </a:lnTo>
                <a:lnTo>
                  <a:pt x="0" y="6056843"/>
                </a:lnTo>
                <a:lnTo>
                  <a:pt x="0" y="0"/>
                </a:lnTo>
                <a:close/>
              </a:path>
            </a:pathLst>
          </a:custGeom>
          <a:blipFill>
            <a:blip r:embed="rId5"/>
            <a:stretch>
              <a:fillRect l="0" t="-13571" r="0" b="-13738"/>
            </a:stretch>
          </a:blipFill>
        </p:spPr>
      </p:sp>
      <p:sp>
        <p:nvSpPr>
          <p:cNvPr name="Freeform 9" id="9"/>
          <p:cNvSpPr/>
          <p:nvPr/>
        </p:nvSpPr>
        <p:spPr>
          <a:xfrm flipH="false" flipV="false" rot="0">
            <a:off x="14276691" y="2423224"/>
            <a:ext cx="2982609" cy="6835076"/>
          </a:xfrm>
          <a:custGeom>
            <a:avLst/>
            <a:gdLst/>
            <a:ahLst/>
            <a:cxnLst/>
            <a:rect r="r" b="b" t="t" l="l"/>
            <a:pathLst>
              <a:path h="6835076" w="2982609">
                <a:moveTo>
                  <a:pt x="0" y="0"/>
                </a:moveTo>
                <a:lnTo>
                  <a:pt x="2982609" y="0"/>
                </a:lnTo>
                <a:lnTo>
                  <a:pt x="2982609" y="6835076"/>
                </a:lnTo>
                <a:lnTo>
                  <a:pt x="0" y="6835076"/>
                </a:lnTo>
                <a:lnTo>
                  <a:pt x="0" y="0"/>
                </a:lnTo>
                <a:close/>
              </a:path>
            </a:pathLst>
          </a:custGeom>
          <a:blipFill>
            <a:blip r:embed="rId6"/>
            <a:stretch>
              <a:fillRect l="0" t="-12746" r="-379" b="-1357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544006" y="-1543348"/>
            <a:ext cx="19292096" cy="13432122"/>
          </a:xfrm>
          <a:custGeom>
            <a:avLst/>
            <a:gdLst/>
            <a:ahLst/>
            <a:cxnLst/>
            <a:rect r="r" b="b" t="t" l="l"/>
            <a:pathLst>
              <a:path h="13432122" w="19292096">
                <a:moveTo>
                  <a:pt x="0" y="0"/>
                </a:moveTo>
                <a:lnTo>
                  <a:pt x="19292097" y="0"/>
                </a:lnTo>
                <a:lnTo>
                  <a:pt x="19292097" y="13432122"/>
                </a:lnTo>
                <a:lnTo>
                  <a:pt x="0" y="13432122"/>
                </a:lnTo>
                <a:lnTo>
                  <a:pt x="0" y="0"/>
                </a:lnTo>
                <a:close/>
              </a:path>
            </a:pathLst>
          </a:custGeom>
          <a:blipFill>
            <a:blip r:embed="rId3"/>
            <a:stretch>
              <a:fillRect l="0" t="0" r="0" b="0"/>
            </a:stretch>
          </a:blipFill>
        </p:spPr>
      </p:sp>
      <p:grpSp>
        <p:nvGrpSpPr>
          <p:cNvPr name="Group 3" id="3"/>
          <p:cNvGrpSpPr/>
          <p:nvPr/>
        </p:nvGrpSpPr>
        <p:grpSpPr>
          <a:xfrm rot="0">
            <a:off x="2583055" y="2108556"/>
            <a:ext cx="2613061" cy="2611507"/>
            <a:chOff x="0" y="0"/>
            <a:chExt cx="991873" cy="991283"/>
          </a:xfrm>
        </p:grpSpPr>
        <p:sp>
          <p:nvSpPr>
            <p:cNvPr name="Freeform 4" id="4"/>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5" id="5"/>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6" id="6"/>
          <p:cNvSpPr/>
          <p:nvPr/>
        </p:nvSpPr>
        <p:spPr>
          <a:xfrm flipV="true">
            <a:off x="2730353" y="3243161"/>
            <a:ext cx="2203125"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5440952" y="2108556"/>
            <a:ext cx="2613061" cy="2611507"/>
            <a:chOff x="0" y="0"/>
            <a:chExt cx="991873" cy="991283"/>
          </a:xfrm>
        </p:grpSpPr>
        <p:sp>
          <p:nvSpPr>
            <p:cNvPr name="Freeform 8" id="8"/>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9" id="9"/>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0" id="10"/>
          <p:cNvSpPr/>
          <p:nvPr/>
        </p:nvSpPr>
        <p:spPr>
          <a:xfrm flipV="true">
            <a:off x="5588250" y="3224111"/>
            <a:ext cx="2203125" cy="0"/>
          </a:xfrm>
          <a:prstGeom prst="line">
            <a:avLst/>
          </a:prstGeom>
          <a:ln cap="flat" w="38100">
            <a:solidFill>
              <a:srgbClr val="FFFFFF"/>
            </a:solidFill>
            <a:prstDash val="solid"/>
            <a:headEnd type="none" len="sm" w="sm"/>
            <a:tailEnd type="none" len="sm" w="sm"/>
          </a:ln>
        </p:spPr>
      </p:sp>
      <p:grpSp>
        <p:nvGrpSpPr>
          <p:cNvPr name="Group 11" id="11"/>
          <p:cNvGrpSpPr/>
          <p:nvPr/>
        </p:nvGrpSpPr>
        <p:grpSpPr>
          <a:xfrm rot="0">
            <a:off x="2583055" y="4895147"/>
            <a:ext cx="2613061" cy="2611507"/>
            <a:chOff x="0" y="0"/>
            <a:chExt cx="991873" cy="991283"/>
          </a:xfrm>
        </p:grpSpPr>
        <p:sp>
          <p:nvSpPr>
            <p:cNvPr name="Freeform 12" id="12"/>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13" id="13"/>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4" id="14"/>
          <p:cNvSpPr/>
          <p:nvPr/>
        </p:nvSpPr>
        <p:spPr>
          <a:xfrm>
            <a:off x="2730353" y="6010702"/>
            <a:ext cx="2203125" cy="0"/>
          </a:xfrm>
          <a:prstGeom prst="line">
            <a:avLst/>
          </a:prstGeom>
          <a:ln cap="flat" w="38100">
            <a:solidFill>
              <a:srgbClr val="FFFFFF"/>
            </a:solidFill>
            <a:prstDash val="solid"/>
            <a:headEnd type="none" len="sm" w="sm"/>
            <a:tailEnd type="none" len="sm" w="sm"/>
          </a:ln>
        </p:spPr>
      </p:sp>
      <p:grpSp>
        <p:nvGrpSpPr>
          <p:cNvPr name="Group 15" id="15"/>
          <p:cNvGrpSpPr/>
          <p:nvPr/>
        </p:nvGrpSpPr>
        <p:grpSpPr>
          <a:xfrm rot="0">
            <a:off x="5440952" y="4895147"/>
            <a:ext cx="2613061" cy="2611507"/>
            <a:chOff x="0" y="0"/>
            <a:chExt cx="991873" cy="991283"/>
          </a:xfrm>
        </p:grpSpPr>
        <p:sp>
          <p:nvSpPr>
            <p:cNvPr name="Freeform 16" id="16"/>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17" id="17"/>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8" id="18"/>
          <p:cNvSpPr/>
          <p:nvPr/>
        </p:nvSpPr>
        <p:spPr>
          <a:xfrm flipV="true">
            <a:off x="5588250" y="6029752"/>
            <a:ext cx="2203125" cy="0"/>
          </a:xfrm>
          <a:prstGeom prst="line">
            <a:avLst/>
          </a:prstGeom>
          <a:ln cap="flat" w="38100">
            <a:solidFill>
              <a:srgbClr val="FFFFFF"/>
            </a:solidFill>
            <a:prstDash val="solid"/>
            <a:headEnd type="none" len="sm" w="sm"/>
            <a:tailEnd type="none" len="sm" w="sm"/>
          </a:ln>
        </p:spPr>
      </p:sp>
      <p:grpSp>
        <p:nvGrpSpPr>
          <p:cNvPr name="Group 19" id="19"/>
          <p:cNvGrpSpPr>
            <a:grpSpLocks noChangeAspect="true"/>
          </p:cNvGrpSpPr>
          <p:nvPr/>
        </p:nvGrpSpPr>
        <p:grpSpPr>
          <a:xfrm rot="0">
            <a:off x="10000675" y="1509629"/>
            <a:ext cx="6992751" cy="8074770"/>
            <a:chOff x="0" y="0"/>
            <a:chExt cx="5499100" cy="6350000"/>
          </a:xfrm>
        </p:grpSpPr>
        <p:sp>
          <p:nvSpPr>
            <p:cNvPr name="Freeform 20" id="20"/>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7736" t="0" r="-7736" b="0"/>
              </a:stretch>
            </a:blipFill>
          </p:spPr>
        </p:sp>
      </p:grpSp>
      <p:grpSp>
        <p:nvGrpSpPr>
          <p:cNvPr name="Group 21" id="21"/>
          <p:cNvGrpSpPr/>
          <p:nvPr/>
        </p:nvGrpSpPr>
        <p:grpSpPr>
          <a:xfrm rot="0">
            <a:off x="8301664" y="2108556"/>
            <a:ext cx="2613061" cy="2611507"/>
            <a:chOff x="0" y="0"/>
            <a:chExt cx="991873" cy="991283"/>
          </a:xfrm>
        </p:grpSpPr>
        <p:sp>
          <p:nvSpPr>
            <p:cNvPr name="Freeform 22" id="22"/>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23" id="23"/>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24" id="24"/>
          <p:cNvSpPr/>
          <p:nvPr/>
        </p:nvSpPr>
        <p:spPr>
          <a:xfrm flipV="true">
            <a:off x="8448961" y="3205061"/>
            <a:ext cx="2203125" cy="0"/>
          </a:xfrm>
          <a:prstGeom prst="line">
            <a:avLst/>
          </a:prstGeom>
          <a:ln cap="flat" w="38100">
            <a:solidFill>
              <a:srgbClr val="FFFFFF"/>
            </a:solidFill>
            <a:prstDash val="solid"/>
            <a:headEnd type="none" len="sm" w="sm"/>
            <a:tailEnd type="none" len="sm" w="sm"/>
          </a:ln>
        </p:spPr>
      </p:sp>
      <p:grpSp>
        <p:nvGrpSpPr>
          <p:cNvPr name="Group 25" id="25"/>
          <p:cNvGrpSpPr/>
          <p:nvPr/>
        </p:nvGrpSpPr>
        <p:grpSpPr>
          <a:xfrm rot="0">
            <a:off x="8301664" y="4895147"/>
            <a:ext cx="2613061" cy="2611507"/>
            <a:chOff x="0" y="0"/>
            <a:chExt cx="991873" cy="991283"/>
          </a:xfrm>
        </p:grpSpPr>
        <p:sp>
          <p:nvSpPr>
            <p:cNvPr name="Freeform 26" id="26"/>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DF3398"/>
            </a:solidFill>
            <a:ln w="9525" cap="sq">
              <a:solidFill>
                <a:srgbClr val="FFFFFF"/>
              </a:solidFill>
              <a:prstDash val="solid"/>
              <a:miter/>
            </a:ln>
          </p:spPr>
        </p:sp>
        <p:sp>
          <p:nvSpPr>
            <p:cNvPr name="TextBox 27" id="27"/>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28" id="28"/>
          <p:cNvSpPr/>
          <p:nvPr/>
        </p:nvSpPr>
        <p:spPr>
          <a:xfrm flipV="true">
            <a:off x="8448961" y="5991652"/>
            <a:ext cx="2203125" cy="0"/>
          </a:xfrm>
          <a:prstGeom prst="line">
            <a:avLst/>
          </a:prstGeom>
          <a:ln cap="flat" w="38100">
            <a:solidFill>
              <a:srgbClr val="FFFFFF"/>
            </a:solidFill>
            <a:prstDash val="solid"/>
            <a:headEnd type="none" len="sm" w="sm"/>
            <a:tailEnd type="none" len="sm" w="sm"/>
          </a:ln>
        </p:spPr>
      </p:sp>
      <p:sp>
        <p:nvSpPr>
          <p:cNvPr name="TextBox 29" id="29"/>
          <p:cNvSpPr txBox="true"/>
          <p:nvPr/>
        </p:nvSpPr>
        <p:spPr>
          <a:xfrm rot="0">
            <a:off x="5232028" y="3360405"/>
            <a:ext cx="2915568" cy="528559"/>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BIESTABLES</a:t>
            </a:r>
          </a:p>
        </p:txBody>
      </p:sp>
      <p:sp>
        <p:nvSpPr>
          <p:cNvPr name="TextBox 30" id="30"/>
          <p:cNvSpPr txBox="true"/>
          <p:nvPr/>
        </p:nvSpPr>
        <p:spPr>
          <a:xfrm rot="0">
            <a:off x="3044359" y="2250315"/>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1" id="31"/>
          <p:cNvSpPr txBox="true"/>
          <p:nvPr/>
        </p:nvSpPr>
        <p:spPr>
          <a:xfrm rot="0">
            <a:off x="5902255" y="2250315"/>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2" id="32"/>
          <p:cNvSpPr txBox="true"/>
          <p:nvPr/>
        </p:nvSpPr>
        <p:spPr>
          <a:xfrm rot="0">
            <a:off x="3044359" y="5036906"/>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3" id="33"/>
          <p:cNvSpPr txBox="true"/>
          <p:nvPr/>
        </p:nvSpPr>
        <p:spPr>
          <a:xfrm rot="0">
            <a:off x="5902255" y="5036906"/>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4" id="34"/>
          <p:cNvSpPr txBox="true"/>
          <p:nvPr/>
        </p:nvSpPr>
        <p:spPr>
          <a:xfrm rot="0">
            <a:off x="8762967" y="2250315"/>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35" id="35"/>
          <p:cNvSpPr txBox="true"/>
          <p:nvPr/>
        </p:nvSpPr>
        <p:spPr>
          <a:xfrm rot="0">
            <a:off x="8762967" y="5036906"/>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sp>
        <p:nvSpPr>
          <p:cNvPr name="TextBox 36" id="36"/>
          <p:cNvSpPr txBox="true"/>
          <p:nvPr/>
        </p:nvSpPr>
        <p:spPr>
          <a:xfrm rot="0">
            <a:off x="8104817" y="3357159"/>
            <a:ext cx="2915568" cy="1071484"/>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COMPARADOR /</a:t>
            </a:r>
          </a:p>
          <a:p>
            <a:pPr algn="ctr">
              <a:lnSpc>
                <a:spcPts val="4317"/>
              </a:lnSpc>
            </a:pPr>
            <a:r>
              <a:rPr lang="en-US" sz="3128">
                <a:solidFill>
                  <a:srgbClr val="FFFFFF"/>
                </a:solidFill>
                <a:latin typeface="League Gothic"/>
              </a:rPr>
              <a:t>CONTADOR</a:t>
            </a:r>
          </a:p>
        </p:txBody>
      </p:sp>
      <p:sp>
        <p:nvSpPr>
          <p:cNvPr name="TextBox 37" id="37"/>
          <p:cNvSpPr txBox="true"/>
          <p:nvPr/>
        </p:nvSpPr>
        <p:spPr>
          <a:xfrm rot="0">
            <a:off x="2689882" y="3243223"/>
            <a:ext cx="2399408" cy="1071484"/>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METODO DE ORGANIZACION</a:t>
            </a:r>
          </a:p>
        </p:txBody>
      </p:sp>
      <p:sp>
        <p:nvSpPr>
          <p:cNvPr name="TextBox 38" id="38"/>
          <p:cNvSpPr txBox="true"/>
          <p:nvPr/>
        </p:nvSpPr>
        <p:spPr>
          <a:xfrm rot="0">
            <a:off x="2374131" y="6116400"/>
            <a:ext cx="2915568" cy="528559"/>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JUST TIME</a:t>
            </a:r>
          </a:p>
        </p:txBody>
      </p:sp>
      <p:sp>
        <p:nvSpPr>
          <p:cNvPr name="TextBox 39" id="39"/>
          <p:cNvSpPr txBox="true"/>
          <p:nvPr/>
        </p:nvSpPr>
        <p:spPr>
          <a:xfrm rot="0">
            <a:off x="5232028" y="6116400"/>
            <a:ext cx="2915568" cy="528559"/>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FLOWCHART</a:t>
            </a:r>
          </a:p>
        </p:txBody>
      </p:sp>
      <p:sp>
        <p:nvSpPr>
          <p:cNvPr name="TextBox 40" id="40"/>
          <p:cNvSpPr txBox="true"/>
          <p:nvPr/>
        </p:nvSpPr>
        <p:spPr>
          <a:xfrm rot="0">
            <a:off x="8185696" y="6116400"/>
            <a:ext cx="2915568" cy="528559"/>
          </a:xfrm>
          <a:prstGeom prst="rect">
            <a:avLst/>
          </a:prstGeom>
        </p:spPr>
        <p:txBody>
          <a:bodyPr anchor="t" rtlCol="false" tIns="0" lIns="0" bIns="0" rIns="0">
            <a:spAutoFit/>
          </a:bodyPr>
          <a:lstStyle/>
          <a:p>
            <a:pPr algn="ctr">
              <a:lnSpc>
                <a:spcPts val="4317"/>
              </a:lnSpc>
            </a:pPr>
            <a:r>
              <a:rPr lang="en-US" sz="3128">
                <a:solidFill>
                  <a:srgbClr val="FFFFFF"/>
                </a:solidFill>
                <a:latin typeface="League Gothic"/>
              </a:rPr>
              <a:t>ESQUEMAS</a:t>
            </a:r>
          </a:p>
        </p:txBody>
      </p:sp>
      <p:sp>
        <p:nvSpPr>
          <p:cNvPr name="TextBox 41" id="41"/>
          <p:cNvSpPr txBox="true"/>
          <p:nvPr/>
        </p:nvSpPr>
        <p:spPr>
          <a:xfrm rot="0">
            <a:off x="1764379" y="975867"/>
            <a:ext cx="6402267"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ÍNDICE</a:t>
            </a:r>
          </a:p>
        </p:txBody>
      </p:sp>
      <p:pic>
        <p:nvPicPr>
          <p:cNvPr name="Picture 42" id="42"/>
          <p:cNvPicPr>
            <a:picLocks noChangeAspect="true"/>
          </p:cNvPicPr>
          <p:nvPr/>
        </p:nvPicPr>
        <p:blipFill>
          <a:blip r:embed="rId5"/>
          <a:stretch>
            <a:fillRect/>
          </a:stretch>
        </p:blipFill>
        <p:spPr>
          <a:xfrm rot="0">
            <a:off x="16075933" y="-40695"/>
            <a:ext cx="741285" cy="1166612"/>
          </a:xfrm>
          <a:prstGeom prst="rect">
            <a:avLst/>
          </a:prstGeom>
        </p:spPr>
      </p:pic>
      <p:pic>
        <p:nvPicPr>
          <p:cNvPr name="Picture 43" id="43"/>
          <p:cNvPicPr>
            <a:picLocks noChangeAspect="true"/>
          </p:cNvPicPr>
          <p:nvPr/>
        </p:nvPicPr>
        <p:blipFill>
          <a:blip r:embed="rId6"/>
          <a:stretch>
            <a:fillRect/>
          </a:stretch>
        </p:blipFill>
        <p:spPr>
          <a:xfrm rot="0">
            <a:off x="17384783" y="-40695"/>
            <a:ext cx="741285" cy="1166612"/>
          </a:xfrm>
          <a:prstGeom prst="rect">
            <a:avLst/>
          </a:prstGeom>
        </p:spPr>
      </p:pic>
      <p:pic>
        <p:nvPicPr>
          <p:cNvPr name="Picture 44" id="44"/>
          <p:cNvPicPr>
            <a:picLocks noChangeAspect="true"/>
          </p:cNvPicPr>
          <p:nvPr/>
        </p:nvPicPr>
        <p:blipFill>
          <a:blip r:embed="rId7"/>
          <a:stretch>
            <a:fillRect/>
          </a:stretch>
        </p:blipFill>
        <p:spPr>
          <a:xfrm rot="0">
            <a:off x="14766427" y="-40695"/>
            <a:ext cx="741285" cy="1166612"/>
          </a:xfrm>
          <a:prstGeom prst="rect">
            <a:avLst/>
          </a:prstGeom>
        </p:spPr>
      </p:pic>
      <p:sp>
        <p:nvSpPr>
          <p:cNvPr name="TextBox 45" id="45"/>
          <p:cNvSpPr txBox="true"/>
          <p:nvPr/>
        </p:nvSpPr>
        <p:spPr>
          <a:xfrm rot="0">
            <a:off x="14699962" y="1069936"/>
            <a:ext cx="874216" cy="266700"/>
          </a:xfrm>
          <a:prstGeom prst="rect">
            <a:avLst/>
          </a:prstGeom>
        </p:spPr>
        <p:txBody>
          <a:bodyPr anchor="t" rtlCol="false" tIns="0" lIns="0" bIns="0" rIns="0">
            <a:spAutoFit/>
          </a:bodyPr>
          <a:lstStyle/>
          <a:p>
            <a:pPr algn="ctr">
              <a:lnSpc>
                <a:spcPts val="2039"/>
              </a:lnSpc>
            </a:pPr>
            <a:r>
              <a:rPr lang="en-US" sz="1699">
                <a:solidFill>
                  <a:srgbClr val="DF3398"/>
                </a:solidFill>
                <a:latin typeface="Mokoto Glitch 1"/>
              </a:rPr>
              <a:t>IBON</a:t>
            </a:r>
          </a:p>
        </p:txBody>
      </p:sp>
      <p:sp>
        <p:nvSpPr>
          <p:cNvPr name="TextBox 46" id="46"/>
          <p:cNvSpPr txBox="true"/>
          <p:nvPr/>
        </p:nvSpPr>
        <p:spPr>
          <a:xfrm rot="0">
            <a:off x="15300753" y="1094504"/>
            <a:ext cx="2291646" cy="242131"/>
          </a:xfrm>
          <a:prstGeom prst="rect">
            <a:avLst/>
          </a:prstGeom>
        </p:spPr>
        <p:txBody>
          <a:bodyPr anchor="t" rtlCol="false" tIns="0" lIns="0" bIns="0" rIns="0">
            <a:spAutoFit/>
          </a:bodyPr>
          <a:lstStyle/>
          <a:p>
            <a:pPr algn="ctr">
              <a:lnSpc>
                <a:spcPts val="1920"/>
              </a:lnSpc>
            </a:pPr>
            <a:r>
              <a:rPr lang="en-US" sz="1600">
                <a:solidFill>
                  <a:srgbClr val="DF3398"/>
                </a:solidFill>
                <a:latin typeface="Mokoto Glitch 1"/>
              </a:rPr>
              <a:t>LEIRE</a:t>
            </a:r>
          </a:p>
        </p:txBody>
      </p:sp>
      <p:sp>
        <p:nvSpPr>
          <p:cNvPr name="TextBox 47" id="47"/>
          <p:cNvSpPr txBox="true"/>
          <p:nvPr/>
        </p:nvSpPr>
        <p:spPr>
          <a:xfrm rot="0">
            <a:off x="16609603" y="1079461"/>
            <a:ext cx="2291646" cy="238125"/>
          </a:xfrm>
          <a:prstGeom prst="rect">
            <a:avLst/>
          </a:prstGeom>
        </p:spPr>
        <p:txBody>
          <a:bodyPr anchor="t" rtlCol="false" tIns="0" lIns="0" bIns="0" rIns="0">
            <a:spAutoFit/>
          </a:bodyPr>
          <a:lstStyle/>
          <a:p>
            <a:pPr algn="ctr">
              <a:lnSpc>
                <a:spcPts val="1920"/>
              </a:lnSpc>
            </a:pPr>
            <a:r>
              <a:rPr lang="en-US" sz="1600">
                <a:solidFill>
                  <a:srgbClr val="DF3398"/>
                </a:solidFill>
                <a:latin typeface="Mokoto Glitch 1"/>
              </a:rPr>
              <a:t>dani</a:t>
            </a:r>
          </a:p>
        </p:txBody>
      </p:sp>
      <p:grpSp>
        <p:nvGrpSpPr>
          <p:cNvPr name="Group 48" id="48"/>
          <p:cNvGrpSpPr/>
          <p:nvPr/>
        </p:nvGrpSpPr>
        <p:grpSpPr>
          <a:xfrm rot="0">
            <a:off x="5487253" y="7727150"/>
            <a:ext cx="2585810" cy="2559850"/>
            <a:chOff x="0" y="0"/>
            <a:chExt cx="1001336" cy="991283"/>
          </a:xfrm>
        </p:grpSpPr>
        <p:sp>
          <p:nvSpPr>
            <p:cNvPr name="Freeform 49" id="49"/>
            <p:cNvSpPr/>
            <p:nvPr/>
          </p:nvSpPr>
          <p:spPr>
            <a:xfrm flipH="false" flipV="false" rot="0">
              <a:off x="0" y="0"/>
              <a:ext cx="1001336" cy="991283"/>
            </a:xfrm>
            <a:custGeom>
              <a:avLst/>
              <a:gdLst/>
              <a:ahLst/>
              <a:cxnLst/>
              <a:rect r="r" b="b" t="t" l="l"/>
              <a:pathLst>
                <a:path h="991283" w="1001336">
                  <a:moveTo>
                    <a:pt x="0" y="0"/>
                  </a:moveTo>
                  <a:lnTo>
                    <a:pt x="1001336" y="0"/>
                  </a:lnTo>
                  <a:lnTo>
                    <a:pt x="1001336" y="991283"/>
                  </a:lnTo>
                  <a:lnTo>
                    <a:pt x="0" y="991283"/>
                  </a:lnTo>
                  <a:close/>
                </a:path>
              </a:pathLst>
            </a:custGeom>
            <a:solidFill>
              <a:srgbClr val="DF3398"/>
            </a:solidFill>
            <a:ln w="9525" cap="sq">
              <a:solidFill>
                <a:srgbClr val="FFFFFF"/>
              </a:solidFill>
              <a:prstDash val="solid"/>
              <a:miter/>
            </a:ln>
          </p:spPr>
        </p:sp>
        <p:sp>
          <p:nvSpPr>
            <p:cNvPr name="TextBox 50" id="50"/>
            <p:cNvSpPr txBox="true"/>
            <p:nvPr/>
          </p:nvSpPr>
          <p:spPr>
            <a:xfrm>
              <a:off x="0" y="-38100"/>
              <a:ext cx="1001336" cy="1029383"/>
            </a:xfrm>
            <a:prstGeom prst="rect">
              <a:avLst/>
            </a:prstGeom>
          </p:spPr>
          <p:txBody>
            <a:bodyPr anchor="ctr" rtlCol="false" tIns="50800" lIns="50800" bIns="50800" rIns="50800"/>
            <a:lstStyle/>
            <a:p>
              <a:pPr algn="ctr">
                <a:lnSpc>
                  <a:spcPts val="3483"/>
                </a:lnSpc>
              </a:pPr>
            </a:p>
          </p:txBody>
        </p:sp>
      </p:grpSp>
      <p:sp>
        <p:nvSpPr>
          <p:cNvPr name="AutoShape 51" id="51"/>
          <p:cNvSpPr/>
          <p:nvPr/>
        </p:nvSpPr>
        <p:spPr>
          <a:xfrm flipV="true">
            <a:off x="5657924" y="8820639"/>
            <a:ext cx="2159546" cy="0"/>
          </a:xfrm>
          <a:prstGeom prst="line">
            <a:avLst/>
          </a:prstGeom>
          <a:ln cap="flat" w="38100">
            <a:solidFill>
              <a:srgbClr val="FFFFFF"/>
            </a:solidFill>
            <a:prstDash val="solid"/>
            <a:headEnd type="none" len="sm" w="sm"/>
            <a:tailEnd type="none" len="sm" w="sm"/>
          </a:ln>
        </p:spPr>
      </p:sp>
      <p:sp>
        <p:nvSpPr>
          <p:cNvPr name="TextBox 52" id="52"/>
          <p:cNvSpPr txBox="true"/>
          <p:nvPr/>
        </p:nvSpPr>
        <p:spPr>
          <a:xfrm rot="0">
            <a:off x="5965719" y="7873557"/>
            <a:ext cx="1657017" cy="947082"/>
          </a:xfrm>
          <a:prstGeom prst="rect">
            <a:avLst/>
          </a:prstGeom>
        </p:spPr>
        <p:txBody>
          <a:bodyPr anchor="t" rtlCol="false" tIns="0" lIns="0" bIns="0" rIns="0">
            <a:spAutoFit/>
          </a:bodyPr>
          <a:lstStyle/>
          <a:p>
            <a:pPr algn="ctr">
              <a:lnSpc>
                <a:spcPts val="7757"/>
              </a:lnSpc>
            </a:pPr>
            <a:r>
              <a:rPr lang="en-US" sz="5621">
                <a:solidFill>
                  <a:srgbClr val="FFFFFF"/>
                </a:solidFill>
                <a:latin typeface="DM Sans Bold"/>
              </a:rPr>
              <a:t>07</a:t>
            </a:r>
          </a:p>
        </p:txBody>
      </p:sp>
      <p:sp>
        <p:nvSpPr>
          <p:cNvPr name="TextBox 53" id="53"/>
          <p:cNvSpPr txBox="true"/>
          <p:nvPr/>
        </p:nvSpPr>
        <p:spPr>
          <a:xfrm rot="0">
            <a:off x="5308749" y="8923115"/>
            <a:ext cx="2857897" cy="519234"/>
          </a:xfrm>
          <a:prstGeom prst="rect">
            <a:avLst/>
          </a:prstGeom>
        </p:spPr>
        <p:txBody>
          <a:bodyPr anchor="t" rtlCol="false" tIns="0" lIns="0" bIns="0" rIns="0">
            <a:spAutoFit/>
          </a:bodyPr>
          <a:lstStyle/>
          <a:p>
            <a:pPr algn="ctr">
              <a:lnSpc>
                <a:spcPts val="4231"/>
              </a:lnSpc>
            </a:pPr>
            <a:r>
              <a:rPr lang="en-US" sz="3066">
                <a:solidFill>
                  <a:srgbClr val="FFFFFF"/>
                </a:solidFill>
                <a:latin typeface="League Gothic"/>
              </a:rPr>
              <a:t>PRESUPUESTO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408243" y="-1783758"/>
            <a:ext cx="19565450" cy="13622445"/>
          </a:xfrm>
          <a:custGeom>
            <a:avLst/>
            <a:gdLst/>
            <a:ahLst/>
            <a:cxnLst/>
            <a:rect r="r" b="b" t="t" l="l"/>
            <a:pathLst>
              <a:path h="13622445" w="19565450">
                <a:moveTo>
                  <a:pt x="0" y="0"/>
                </a:moveTo>
                <a:lnTo>
                  <a:pt x="19565450" y="0"/>
                </a:lnTo>
                <a:lnTo>
                  <a:pt x="19565450" y="13622445"/>
                </a:lnTo>
                <a:lnTo>
                  <a:pt x="0" y="13622445"/>
                </a:lnTo>
                <a:lnTo>
                  <a:pt x="0" y="0"/>
                </a:lnTo>
                <a:close/>
              </a:path>
            </a:pathLst>
          </a:custGeom>
          <a:blipFill>
            <a:blip r:embed="rId3"/>
            <a:stretch>
              <a:fillRect l="0" t="0" r="0" b="0"/>
            </a:stretch>
          </a:blipFill>
        </p:spPr>
      </p:sp>
      <p:sp>
        <p:nvSpPr>
          <p:cNvPr name="TextBox 3" id="3"/>
          <p:cNvSpPr txBox="true"/>
          <p:nvPr/>
        </p:nvSpPr>
        <p:spPr>
          <a:xfrm rot="0">
            <a:off x="1004250" y="311470"/>
            <a:ext cx="16255050" cy="153116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METODO DE ORGANIZACIÓN</a:t>
            </a:r>
          </a:p>
        </p:txBody>
      </p:sp>
      <p:sp>
        <p:nvSpPr>
          <p:cNvPr name="Freeform 4" id="4"/>
          <p:cNvSpPr/>
          <p:nvPr/>
        </p:nvSpPr>
        <p:spPr>
          <a:xfrm flipH="false" flipV="false" rot="-8100000">
            <a:off x="-3223377" y="-1318549"/>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5541204" y="1850705"/>
          <a:ext cx="6500488" cy="8462918"/>
        </p:xfrm>
        <a:graphic>
          <a:graphicData uri="http://schemas.openxmlformats.org/drawingml/2006/table">
            <a:tbl>
              <a:tblPr/>
              <a:tblGrid>
                <a:gridCol w="3523452"/>
                <a:gridCol w="1722181"/>
                <a:gridCol w="1254855"/>
              </a:tblGrid>
              <a:tr h="1128711">
                <a:tc>
                  <a:txBody>
                    <a:bodyPr anchor="t" rtlCol="false"/>
                    <a:lstStyle/>
                    <a:p>
                      <a:pPr algn="ctr">
                        <a:lnSpc>
                          <a:spcPts val="4619"/>
                        </a:lnSpc>
                        <a:defRPr/>
                      </a:pPr>
                      <a:r>
                        <a:rPr lang="en-US" sz="3299">
                          <a:solidFill>
                            <a:srgbClr val="000000"/>
                          </a:solidFill>
                          <a:latin typeface="League Gothic Bold"/>
                        </a:rPr>
                        <a:t>TRABAJO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3919"/>
                        </a:lnSpc>
                        <a:defRPr/>
                      </a:pPr>
                      <a:r>
                        <a:rPr lang="en-US" sz="2799">
                          <a:solidFill>
                            <a:srgbClr val="000000"/>
                          </a:solidFill>
                          <a:latin typeface="League Gothic"/>
                        </a:rPr>
                        <a:t>ORDEN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r>
              <a:tr h="1222368">
                <a:tc>
                  <a:txBody>
                    <a:bodyPr anchor="t" rtlCol="false"/>
                    <a:lstStyle/>
                    <a:p>
                      <a:pPr algn="ctr">
                        <a:lnSpc>
                          <a:spcPts val="5179"/>
                        </a:lnSpc>
                        <a:defRPr/>
                      </a:pPr>
                      <a:r>
                        <a:rPr lang="en-US" sz="3699">
                          <a:solidFill>
                            <a:srgbClr val="FFFFFF"/>
                          </a:solidFill>
                          <a:latin typeface="League Gothic"/>
                        </a:rPr>
                        <a:t>FLOWCHART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1º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r h="1222368">
                <a:tc>
                  <a:txBody>
                    <a:bodyPr anchor="t" rtlCol="false"/>
                    <a:lstStyle/>
                    <a:p>
                      <a:pPr algn="ctr">
                        <a:lnSpc>
                          <a:spcPts val="5179"/>
                        </a:lnSpc>
                        <a:defRPr/>
                      </a:pPr>
                      <a:r>
                        <a:rPr lang="en-US" sz="3699">
                          <a:solidFill>
                            <a:srgbClr val="FFFFFF"/>
                          </a:solidFill>
                          <a:latin typeface="League Gothic"/>
                        </a:rPr>
                        <a:t>MULTISIM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2º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r h="1222368">
                <a:tc>
                  <a:txBody>
                    <a:bodyPr anchor="t" rtlCol="false"/>
                    <a:lstStyle/>
                    <a:p>
                      <a:pPr algn="ctr">
                        <a:lnSpc>
                          <a:spcPts val="5179"/>
                        </a:lnSpc>
                        <a:defRPr/>
                      </a:pPr>
                      <a:r>
                        <a:rPr lang="en-US" sz="3699">
                          <a:solidFill>
                            <a:srgbClr val="FFFFFF"/>
                          </a:solidFill>
                          <a:latin typeface="League Gothic"/>
                        </a:rPr>
                        <a:t>ICE STUDIO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3º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r h="1222368">
                <a:tc>
                  <a:txBody>
                    <a:bodyPr anchor="t" rtlCol="false"/>
                    <a:lstStyle/>
                    <a:p>
                      <a:pPr algn="ctr">
                        <a:lnSpc>
                          <a:spcPts val="5179"/>
                        </a:lnSpc>
                        <a:defRPr/>
                      </a:pPr>
                      <a:r>
                        <a:rPr lang="en-US" sz="3699">
                          <a:solidFill>
                            <a:srgbClr val="FFFFFF"/>
                          </a:solidFill>
                          <a:latin typeface="League Gothic"/>
                        </a:rPr>
                        <a:t>MATERIAL NECESARIO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4º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r h="1222368">
                <a:tc>
                  <a:txBody>
                    <a:bodyPr anchor="t" rtlCol="false"/>
                    <a:lstStyle/>
                    <a:p>
                      <a:pPr algn="ctr">
                        <a:lnSpc>
                          <a:spcPts val="5179"/>
                        </a:lnSpc>
                        <a:defRPr/>
                      </a:pPr>
                      <a:r>
                        <a:rPr lang="en-US" sz="3699">
                          <a:solidFill>
                            <a:srgbClr val="FFFFFF"/>
                          </a:solidFill>
                          <a:latin typeface="League Gothic"/>
                        </a:rPr>
                        <a:t>MONTAJE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5º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r h="1222368">
                <a:tc>
                  <a:txBody>
                    <a:bodyPr anchor="t" rtlCol="false"/>
                    <a:lstStyle/>
                    <a:p>
                      <a:pPr algn="ctr">
                        <a:lnSpc>
                          <a:spcPts val="5179"/>
                        </a:lnSpc>
                        <a:defRPr/>
                      </a:pPr>
                      <a:r>
                        <a:rPr lang="en-US" sz="3699">
                          <a:solidFill>
                            <a:srgbClr val="FFFFFF"/>
                          </a:solidFill>
                          <a:latin typeface="League Gothic"/>
                        </a:rPr>
                        <a:t>GIDHUB</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tcPr>
                </a:tc>
                <a:tc>
                  <a:txBody>
                    <a:bodyPr anchor="t" rtlCol="false"/>
                    <a:lstStyle/>
                    <a:p>
                      <a:pPr algn="ctr">
                        <a:lnSpc>
                          <a:spcPts val="5319"/>
                        </a:lnSpc>
                        <a:defRPr/>
                      </a:pPr>
                      <a:r>
                        <a:rPr lang="en-US" sz="3799">
                          <a:solidFill>
                            <a:srgbClr val="FFFFFF"/>
                          </a:solidFill>
                          <a:latin typeface="League Gothic"/>
                        </a:rPr>
                        <a:t>6º</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DF3398"/>
                    </a:solidFill>
                  </a:tcPr>
                </a:tc>
              </a:tr>
            </a:tbl>
          </a:graphicData>
        </a:graphic>
      </p:graphicFrame>
      <p:sp>
        <p:nvSpPr>
          <p:cNvPr name="Freeform 6" id="6"/>
          <p:cNvSpPr/>
          <p:nvPr/>
        </p:nvSpPr>
        <p:spPr>
          <a:xfrm flipH="false" flipV="false" rot="0">
            <a:off x="9297237" y="3133579"/>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7" id="7"/>
          <p:cNvSpPr/>
          <p:nvPr/>
        </p:nvSpPr>
        <p:spPr>
          <a:xfrm flipH="false" flipV="false" rot="0">
            <a:off x="9297237" y="4380412"/>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8" id="8"/>
          <p:cNvSpPr/>
          <p:nvPr/>
        </p:nvSpPr>
        <p:spPr>
          <a:xfrm flipH="false" flipV="false" rot="0">
            <a:off x="9297237" y="5669686"/>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9" id="9"/>
          <p:cNvSpPr/>
          <p:nvPr/>
        </p:nvSpPr>
        <p:spPr>
          <a:xfrm flipH="false" flipV="false" rot="0">
            <a:off x="9297237" y="6918549"/>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10" id="10"/>
          <p:cNvSpPr/>
          <p:nvPr/>
        </p:nvSpPr>
        <p:spPr>
          <a:xfrm flipH="false" flipV="false" rot="0">
            <a:off x="9297237" y="9416275"/>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11" id="11"/>
          <p:cNvSpPr/>
          <p:nvPr/>
        </p:nvSpPr>
        <p:spPr>
          <a:xfrm flipH="false" flipV="false" rot="0">
            <a:off x="9297237" y="2113156"/>
            <a:ext cx="914008" cy="496547"/>
          </a:xfrm>
          <a:custGeom>
            <a:avLst/>
            <a:gdLst/>
            <a:ahLst/>
            <a:cxnLst/>
            <a:rect r="r" b="b" t="t" l="l"/>
            <a:pathLst>
              <a:path h="496547" w="914008">
                <a:moveTo>
                  <a:pt x="0" y="0"/>
                </a:moveTo>
                <a:lnTo>
                  <a:pt x="914008" y="0"/>
                </a:lnTo>
                <a:lnTo>
                  <a:pt x="914008" y="496548"/>
                </a:lnTo>
                <a:lnTo>
                  <a:pt x="0" y="496548"/>
                </a:lnTo>
                <a:lnTo>
                  <a:pt x="0" y="0"/>
                </a:lnTo>
                <a:close/>
              </a:path>
            </a:pathLst>
          </a:custGeom>
          <a:blipFill>
            <a:blip r:embed="rId6"/>
            <a:stretch>
              <a:fillRect l="0" t="-36671" r="0" b="-61887"/>
            </a:stretch>
          </a:blipFill>
        </p:spPr>
      </p:sp>
      <p:sp>
        <p:nvSpPr>
          <p:cNvPr name="Freeform 12" id="12"/>
          <p:cNvSpPr/>
          <p:nvPr/>
        </p:nvSpPr>
        <p:spPr>
          <a:xfrm flipH="false" flipV="false" rot="0">
            <a:off x="9297237" y="8167412"/>
            <a:ext cx="763088" cy="763088"/>
          </a:xfrm>
          <a:custGeom>
            <a:avLst/>
            <a:gdLst/>
            <a:ahLst/>
            <a:cxnLst/>
            <a:rect r="r" b="b" t="t" l="l"/>
            <a:pathLst>
              <a:path h="763088" w="763088">
                <a:moveTo>
                  <a:pt x="0" y="0"/>
                </a:moveTo>
                <a:lnTo>
                  <a:pt x="763088" y="0"/>
                </a:lnTo>
                <a:lnTo>
                  <a:pt x="763088" y="763088"/>
                </a:lnTo>
                <a:lnTo>
                  <a:pt x="0" y="763088"/>
                </a:lnTo>
                <a:lnTo>
                  <a:pt x="0" y="0"/>
                </a:lnTo>
                <a:close/>
              </a:path>
            </a:pathLst>
          </a:custGeom>
          <a:blipFill>
            <a:blip r:embed="rId5"/>
            <a:stretch>
              <a:fillRect l="0" t="0" r="0" b="0"/>
            </a:stretch>
          </a:blipFill>
        </p:spPr>
      </p:sp>
      <p:sp>
        <p:nvSpPr>
          <p:cNvPr name="Freeform 13" id="13"/>
          <p:cNvSpPr/>
          <p:nvPr/>
        </p:nvSpPr>
        <p:spPr>
          <a:xfrm flipH="false" flipV="false" rot="3183056">
            <a:off x="13400425" y="-26999"/>
            <a:ext cx="8504155" cy="8229600"/>
          </a:xfrm>
          <a:custGeom>
            <a:avLst/>
            <a:gdLst/>
            <a:ahLst/>
            <a:cxnLst/>
            <a:rect r="r" b="b" t="t" l="l"/>
            <a:pathLst>
              <a:path h="8229600" w="8504155">
                <a:moveTo>
                  <a:pt x="0" y="0"/>
                </a:moveTo>
                <a:lnTo>
                  <a:pt x="8504155" y="0"/>
                </a:lnTo>
                <a:lnTo>
                  <a:pt x="8504155" y="8229600"/>
                </a:lnTo>
                <a:lnTo>
                  <a:pt x="0" y="8229600"/>
                </a:lnTo>
                <a:lnTo>
                  <a:pt x="0" y="0"/>
                </a:lnTo>
                <a:close/>
              </a:path>
            </a:pathLst>
          </a:custGeom>
          <a:blipFill>
            <a:blip r:embed="rId7"/>
            <a:stretch>
              <a:fillRect l="0" t="0" r="0" b="0"/>
            </a:stretch>
          </a:blipFill>
        </p:spPr>
      </p:sp>
      <p:grpSp>
        <p:nvGrpSpPr>
          <p:cNvPr name="Group 14" id="14"/>
          <p:cNvGrpSpPr>
            <a:grpSpLocks noChangeAspect="true"/>
          </p:cNvGrpSpPr>
          <p:nvPr/>
        </p:nvGrpSpPr>
        <p:grpSpPr>
          <a:xfrm rot="0">
            <a:off x="-2427044" y="7663815"/>
            <a:ext cx="5479000" cy="5246370"/>
            <a:chOff x="-8890" y="-36830"/>
            <a:chExt cx="8554720" cy="8191500"/>
          </a:xfrm>
        </p:grpSpPr>
        <p:sp>
          <p:nvSpPr>
            <p:cNvPr name="Freeform 15" id="15"/>
            <p:cNvSpPr/>
            <p:nvPr/>
          </p:nvSpPr>
          <p:spPr>
            <a:xfrm flipH="false" flipV="false" rot="0">
              <a:off x="-8890" y="-36830"/>
              <a:ext cx="8554720" cy="8191500"/>
            </a:xfrm>
            <a:custGeom>
              <a:avLst/>
              <a:gdLst/>
              <a:ahLst/>
              <a:cxnLst/>
              <a:rect r="r" b="b" t="t" l="l"/>
              <a:pathLst>
                <a:path h="8191500" w="8554720">
                  <a:moveTo>
                    <a:pt x="8329930" y="3575050"/>
                  </a:moveTo>
                  <a:cubicBezTo>
                    <a:pt x="8202930" y="3143250"/>
                    <a:pt x="8036560" y="2721610"/>
                    <a:pt x="7840980" y="2316480"/>
                  </a:cubicBezTo>
                  <a:cubicBezTo>
                    <a:pt x="7503160" y="1614170"/>
                    <a:pt x="7044690" y="932180"/>
                    <a:pt x="6388100" y="492760"/>
                  </a:cubicBezTo>
                  <a:cubicBezTo>
                    <a:pt x="6042660" y="261620"/>
                    <a:pt x="5651500" y="114300"/>
                    <a:pt x="5238750" y="60960"/>
                  </a:cubicBezTo>
                  <a:cubicBezTo>
                    <a:pt x="4757420" y="0"/>
                    <a:pt x="4267200" y="59690"/>
                    <a:pt x="3798570" y="175260"/>
                  </a:cubicBezTo>
                  <a:cubicBezTo>
                    <a:pt x="2914650" y="394970"/>
                    <a:pt x="2066290" y="792480"/>
                    <a:pt x="1316990" y="1311910"/>
                  </a:cubicBezTo>
                  <a:cubicBezTo>
                    <a:pt x="1130300" y="1441450"/>
                    <a:pt x="949960" y="1578610"/>
                    <a:pt x="775970" y="1723390"/>
                  </a:cubicBezTo>
                  <a:cubicBezTo>
                    <a:pt x="608330" y="1864360"/>
                    <a:pt x="448310" y="2015490"/>
                    <a:pt x="318770" y="2192020"/>
                  </a:cubicBezTo>
                  <a:cubicBezTo>
                    <a:pt x="189230" y="2367280"/>
                    <a:pt x="97790" y="2566670"/>
                    <a:pt x="52070" y="2780030"/>
                  </a:cubicBezTo>
                  <a:cubicBezTo>
                    <a:pt x="3810" y="3003550"/>
                    <a:pt x="0" y="3233420"/>
                    <a:pt x="21590" y="3460750"/>
                  </a:cubicBezTo>
                  <a:cubicBezTo>
                    <a:pt x="64770" y="3933190"/>
                    <a:pt x="196850" y="4399280"/>
                    <a:pt x="354330" y="4845050"/>
                  </a:cubicBezTo>
                  <a:cubicBezTo>
                    <a:pt x="518160" y="5307330"/>
                    <a:pt x="718820" y="5754370"/>
                    <a:pt x="924560" y="6198870"/>
                  </a:cubicBezTo>
                  <a:cubicBezTo>
                    <a:pt x="1021080" y="6407150"/>
                    <a:pt x="1115060" y="6617970"/>
                    <a:pt x="1224280" y="6819900"/>
                  </a:cubicBezTo>
                  <a:cubicBezTo>
                    <a:pt x="1330960" y="7016750"/>
                    <a:pt x="1460500" y="7205981"/>
                    <a:pt x="1631950" y="7350760"/>
                  </a:cubicBezTo>
                  <a:cubicBezTo>
                    <a:pt x="1671320" y="7383780"/>
                    <a:pt x="1713230" y="7415530"/>
                    <a:pt x="1756410" y="7443470"/>
                  </a:cubicBezTo>
                  <a:cubicBezTo>
                    <a:pt x="1805940" y="7476490"/>
                    <a:pt x="1858010" y="7500620"/>
                    <a:pt x="1898650" y="7545070"/>
                  </a:cubicBezTo>
                  <a:cubicBezTo>
                    <a:pt x="1959610" y="7609840"/>
                    <a:pt x="2025650" y="7669530"/>
                    <a:pt x="2096770" y="7722870"/>
                  </a:cubicBezTo>
                  <a:cubicBezTo>
                    <a:pt x="2239010" y="7830820"/>
                    <a:pt x="2397760" y="7913370"/>
                    <a:pt x="2562860" y="7976870"/>
                  </a:cubicBezTo>
                  <a:cubicBezTo>
                    <a:pt x="2919730" y="8112760"/>
                    <a:pt x="3305810" y="8161020"/>
                    <a:pt x="3685540" y="8176260"/>
                  </a:cubicBezTo>
                  <a:cubicBezTo>
                    <a:pt x="4077970" y="8191500"/>
                    <a:pt x="4470400" y="8169910"/>
                    <a:pt x="4861560" y="8144510"/>
                  </a:cubicBezTo>
                  <a:cubicBezTo>
                    <a:pt x="5654040" y="8092441"/>
                    <a:pt x="6484620" y="7990841"/>
                    <a:pt x="7185660" y="7588250"/>
                  </a:cubicBezTo>
                  <a:cubicBezTo>
                    <a:pt x="7532370" y="7388860"/>
                    <a:pt x="7830820" y="7114541"/>
                    <a:pt x="8051800" y="6780531"/>
                  </a:cubicBezTo>
                  <a:cubicBezTo>
                    <a:pt x="8282940" y="6431281"/>
                    <a:pt x="8428990" y="6027421"/>
                    <a:pt x="8500110" y="5615941"/>
                  </a:cubicBezTo>
                  <a:cubicBezTo>
                    <a:pt x="8534400" y="5417821"/>
                    <a:pt x="8552179" y="5217161"/>
                    <a:pt x="8553450" y="5016500"/>
                  </a:cubicBezTo>
                  <a:cubicBezTo>
                    <a:pt x="8554720" y="4526280"/>
                    <a:pt x="8468360" y="4042410"/>
                    <a:pt x="8329930" y="3575050"/>
                  </a:cubicBezTo>
                  <a:close/>
                </a:path>
              </a:pathLst>
            </a:custGeom>
            <a:blipFill>
              <a:blip r:embed="rId8"/>
              <a:stretch>
                <a:fillRect l="-21625" t="452" r="-21833" b="-452"/>
              </a:stretch>
            </a:blipFill>
          </p:spPr>
        </p:sp>
      </p:grpSp>
      <p:grpSp>
        <p:nvGrpSpPr>
          <p:cNvPr name="Group 16" id="16"/>
          <p:cNvGrpSpPr>
            <a:grpSpLocks noChangeAspect="true"/>
          </p:cNvGrpSpPr>
          <p:nvPr/>
        </p:nvGrpSpPr>
        <p:grpSpPr>
          <a:xfrm rot="-2284632">
            <a:off x="14696606" y="-484414"/>
            <a:ext cx="5479000" cy="5246370"/>
            <a:chOff x="-8890" y="-36830"/>
            <a:chExt cx="8554720" cy="8191500"/>
          </a:xfrm>
        </p:grpSpPr>
        <p:sp>
          <p:nvSpPr>
            <p:cNvPr name="Freeform 17" id="17"/>
            <p:cNvSpPr/>
            <p:nvPr/>
          </p:nvSpPr>
          <p:spPr>
            <a:xfrm flipH="false" flipV="false" rot="0">
              <a:off x="-8890" y="-36830"/>
              <a:ext cx="8554720" cy="8191500"/>
            </a:xfrm>
            <a:custGeom>
              <a:avLst/>
              <a:gdLst/>
              <a:ahLst/>
              <a:cxnLst/>
              <a:rect r="r" b="b" t="t" l="l"/>
              <a:pathLst>
                <a:path h="8191500" w="8554720">
                  <a:moveTo>
                    <a:pt x="8329930" y="3575050"/>
                  </a:moveTo>
                  <a:cubicBezTo>
                    <a:pt x="8202930" y="3143250"/>
                    <a:pt x="8036560" y="2721610"/>
                    <a:pt x="7840980" y="2316480"/>
                  </a:cubicBezTo>
                  <a:cubicBezTo>
                    <a:pt x="7503160" y="1614170"/>
                    <a:pt x="7044690" y="932180"/>
                    <a:pt x="6388100" y="492760"/>
                  </a:cubicBezTo>
                  <a:cubicBezTo>
                    <a:pt x="6042660" y="261620"/>
                    <a:pt x="5651500" y="114300"/>
                    <a:pt x="5238750" y="60960"/>
                  </a:cubicBezTo>
                  <a:cubicBezTo>
                    <a:pt x="4757420" y="0"/>
                    <a:pt x="4267200" y="59690"/>
                    <a:pt x="3798570" y="175260"/>
                  </a:cubicBezTo>
                  <a:cubicBezTo>
                    <a:pt x="2914650" y="394970"/>
                    <a:pt x="2066290" y="792480"/>
                    <a:pt x="1316990" y="1311910"/>
                  </a:cubicBezTo>
                  <a:cubicBezTo>
                    <a:pt x="1130300" y="1441450"/>
                    <a:pt x="949960" y="1578610"/>
                    <a:pt x="775970" y="1723390"/>
                  </a:cubicBezTo>
                  <a:cubicBezTo>
                    <a:pt x="608330" y="1864360"/>
                    <a:pt x="448310" y="2015490"/>
                    <a:pt x="318770" y="2192020"/>
                  </a:cubicBezTo>
                  <a:cubicBezTo>
                    <a:pt x="189230" y="2367280"/>
                    <a:pt x="97790" y="2566670"/>
                    <a:pt x="52070" y="2780030"/>
                  </a:cubicBezTo>
                  <a:cubicBezTo>
                    <a:pt x="3810" y="3003550"/>
                    <a:pt x="0" y="3233420"/>
                    <a:pt x="21590" y="3460750"/>
                  </a:cubicBezTo>
                  <a:cubicBezTo>
                    <a:pt x="64770" y="3933190"/>
                    <a:pt x="196850" y="4399280"/>
                    <a:pt x="354330" y="4845050"/>
                  </a:cubicBezTo>
                  <a:cubicBezTo>
                    <a:pt x="518160" y="5307330"/>
                    <a:pt x="718820" y="5754370"/>
                    <a:pt x="924560" y="6198870"/>
                  </a:cubicBezTo>
                  <a:cubicBezTo>
                    <a:pt x="1021080" y="6407150"/>
                    <a:pt x="1115060" y="6617970"/>
                    <a:pt x="1224280" y="6819900"/>
                  </a:cubicBezTo>
                  <a:cubicBezTo>
                    <a:pt x="1330960" y="7016750"/>
                    <a:pt x="1460500" y="7205981"/>
                    <a:pt x="1631950" y="7350760"/>
                  </a:cubicBezTo>
                  <a:cubicBezTo>
                    <a:pt x="1671320" y="7383780"/>
                    <a:pt x="1713230" y="7415530"/>
                    <a:pt x="1756410" y="7443470"/>
                  </a:cubicBezTo>
                  <a:cubicBezTo>
                    <a:pt x="1805940" y="7476490"/>
                    <a:pt x="1858010" y="7500620"/>
                    <a:pt x="1898650" y="7545070"/>
                  </a:cubicBezTo>
                  <a:cubicBezTo>
                    <a:pt x="1959610" y="7609840"/>
                    <a:pt x="2025650" y="7669530"/>
                    <a:pt x="2096770" y="7722870"/>
                  </a:cubicBezTo>
                  <a:cubicBezTo>
                    <a:pt x="2239010" y="7830820"/>
                    <a:pt x="2397760" y="7913370"/>
                    <a:pt x="2562860" y="7976870"/>
                  </a:cubicBezTo>
                  <a:cubicBezTo>
                    <a:pt x="2919730" y="8112760"/>
                    <a:pt x="3305810" y="8161020"/>
                    <a:pt x="3685540" y="8176260"/>
                  </a:cubicBezTo>
                  <a:cubicBezTo>
                    <a:pt x="4077970" y="8191500"/>
                    <a:pt x="4470400" y="8169910"/>
                    <a:pt x="4861560" y="8144510"/>
                  </a:cubicBezTo>
                  <a:cubicBezTo>
                    <a:pt x="5654040" y="8092441"/>
                    <a:pt x="6484620" y="7990841"/>
                    <a:pt x="7185660" y="7588250"/>
                  </a:cubicBezTo>
                  <a:cubicBezTo>
                    <a:pt x="7532370" y="7388860"/>
                    <a:pt x="7830820" y="7114541"/>
                    <a:pt x="8051800" y="6780531"/>
                  </a:cubicBezTo>
                  <a:cubicBezTo>
                    <a:pt x="8282940" y="6431281"/>
                    <a:pt x="8428990" y="6027421"/>
                    <a:pt x="8500110" y="5615941"/>
                  </a:cubicBezTo>
                  <a:cubicBezTo>
                    <a:pt x="8534400" y="5417821"/>
                    <a:pt x="8552179" y="5217161"/>
                    <a:pt x="8553450" y="5016500"/>
                  </a:cubicBezTo>
                  <a:cubicBezTo>
                    <a:pt x="8554720" y="4526280"/>
                    <a:pt x="8468360" y="4042410"/>
                    <a:pt x="8329930" y="3575050"/>
                  </a:cubicBezTo>
                  <a:close/>
                </a:path>
              </a:pathLst>
            </a:custGeom>
            <a:blipFill>
              <a:blip r:embed="rId8"/>
              <a:stretch>
                <a:fillRect l="-21625" t="452" r="-21833" b="-452"/>
              </a:stretch>
            </a:blipFill>
          </p:spPr>
        </p:sp>
      </p:grpSp>
      <p:sp>
        <p:nvSpPr>
          <p:cNvPr name="Freeform 18" id="18"/>
          <p:cNvSpPr/>
          <p:nvPr/>
        </p:nvSpPr>
        <p:spPr>
          <a:xfrm flipH="false" flipV="false" rot="0">
            <a:off x="9184580" y="8930500"/>
            <a:ext cx="987549" cy="1356500"/>
          </a:xfrm>
          <a:custGeom>
            <a:avLst/>
            <a:gdLst/>
            <a:ahLst/>
            <a:cxnLst/>
            <a:rect r="r" b="b" t="t" l="l"/>
            <a:pathLst>
              <a:path h="1356500" w="987549">
                <a:moveTo>
                  <a:pt x="0" y="0"/>
                </a:moveTo>
                <a:lnTo>
                  <a:pt x="987550" y="0"/>
                </a:lnTo>
                <a:lnTo>
                  <a:pt x="987550" y="1356500"/>
                </a:lnTo>
                <a:lnTo>
                  <a:pt x="0" y="1356500"/>
                </a:lnTo>
                <a:lnTo>
                  <a:pt x="0" y="0"/>
                </a:lnTo>
                <a:close/>
              </a:path>
            </a:pathLst>
          </a:custGeom>
          <a:blipFill>
            <a:blip r:embed="rId6"/>
            <a:stretch>
              <a:fillRect l="-98850" t="-22100" r="0" b="-3405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1888" r="0" b="-11888"/>
            </a:stretch>
          </a:blipFill>
        </p:spPr>
      </p:sp>
      <p:sp>
        <p:nvSpPr>
          <p:cNvPr name="Freeform 3" id="3"/>
          <p:cNvSpPr/>
          <p:nvPr/>
        </p:nvSpPr>
        <p:spPr>
          <a:xfrm flipH="false" flipV="false" rot="5502812">
            <a:off x="14337085" y="1618513"/>
            <a:ext cx="10171829" cy="8229600"/>
          </a:xfrm>
          <a:custGeom>
            <a:avLst/>
            <a:gdLst/>
            <a:ahLst/>
            <a:cxnLst/>
            <a:rect r="r" b="b" t="t" l="l"/>
            <a:pathLst>
              <a:path h="8229600" w="10171829">
                <a:moveTo>
                  <a:pt x="0" y="0"/>
                </a:moveTo>
                <a:lnTo>
                  <a:pt x="10171829" y="0"/>
                </a:lnTo>
                <a:lnTo>
                  <a:pt x="10171829" y="8229600"/>
                </a:lnTo>
                <a:lnTo>
                  <a:pt x="0" y="8229600"/>
                </a:lnTo>
                <a:lnTo>
                  <a:pt x="0" y="0"/>
                </a:lnTo>
                <a:close/>
              </a:path>
            </a:pathLst>
          </a:custGeom>
          <a:blipFill>
            <a:blip r:embed="rId4"/>
            <a:stretch>
              <a:fillRect l="0" t="-9805" r="0" b="-9805"/>
            </a:stretch>
          </a:blipFill>
        </p:spPr>
      </p:sp>
      <p:sp>
        <p:nvSpPr>
          <p:cNvPr name="Freeform 4" id="4"/>
          <p:cNvSpPr/>
          <p:nvPr/>
        </p:nvSpPr>
        <p:spPr>
          <a:xfrm flipH="false" flipV="false" rot="-2380053">
            <a:off x="-4714552" y="-2194877"/>
            <a:ext cx="10171829" cy="8229600"/>
          </a:xfrm>
          <a:custGeom>
            <a:avLst/>
            <a:gdLst/>
            <a:ahLst/>
            <a:cxnLst/>
            <a:rect r="r" b="b" t="t" l="l"/>
            <a:pathLst>
              <a:path h="8229600" w="10171829">
                <a:moveTo>
                  <a:pt x="0" y="0"/>
                </a:moveTo>
                <a:lnTo>
                  <a:pt x="10171829" y="0"/>
                </a:lnTo>
                <a:lnTo>
                  <a:pt x="10171829" y="8229600"/>
                </a:lnTo>
                <a:lnTo>
                  <a:pt x="0" y="8229600"/>
                </a:lnTo>
                <a:lnTo>
                  <a:pt x="0" y="0"/>
                </a:lnTo>
                <a:close/>
              </a:path>
            </a:pathLst>
          </a:custGeom>
          <a:blipFill>
            <a:blip r:embed="rId4"/>
            <a:stretch>
              <a:fillRect l="0" t="-9805" r="0" b="-9805"/>
            </a:stretch>
          </a:blipFill>
        </p:spPr>
      </p:sp>
      <p:sp>
        <p:nvSpPr>
          <p:cNvPr name="Freeform 5" id="5"/>
          <p:cNvSpPr/>
          <p:nvPr/>
        </p:nvSpPr>
        <p:spPr>
          <a:xfrm flipH="false" flipV="false" rot="0">
            <a:off x="12546782" y="368738"/>
            <a:ext cx="1875557" cy="1319923"/>
          </a:xfrm>
          <a:custGeom>
            <a:avLst/>
            <a:gdLst/>
            <a:ahLst/>
            <a:cxnLst/>
            <a:rect r="r" b="b" t="t" l="l"/>
            <a:pathLst>
              <a:path h="1319923" w="1875557">
                <a:moveTo>
                  <a:pt x="0" y="0"/>
                </a:moveTo>
                <a:lnTo>
                  <a:pt x="1875557" y="0"/>
                </a:lnTo>
                <a:lnTo>
                  <a:pt x="1875557" y="1319924"/>
                </a:lnTo>
                <a:lnTo>
                  <a:pt x="0" y="1319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1576782" y="1919923"/>
            <a:ext cx="3975763" cy="397574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0000" r="0" b="-10000"/>
              </a:stretch>
            </a:blipFill>
          </p:spPr>
        </p:sp>
      </p:grpSp>
      <p:grpSp>
        <p:nvGrpSpPr>
          <p:cNvPr name="Group 8" id="8"/>
          <p:cNvGrpSpPr>
            <a:grpSpLocks noChangeAspect="true"/>
          </p:cNvGrpSpPr>
          <p:nvPr/>
        </p:nvGrpSpPr>
        <p:grpSpPr>
          <a:xfrm rot="0">
            <a:off x="13075964" y="6303234"/>
            <a:ext cx="3751114" cy="375109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grpSp>
        <p:nvGrpSpPr>
          <p:cNvPr name="Group 10" id="10"/>
          <p:cNvGrpSpPr>
            <a:grpSpLocks noChangeAspect="true"/>
          </p:cNvGrpSpPr>
          <p:nvPr/>
        </p:nvGrpSpPr>
        <p:grpSpPr>
          <a:xfrm rot="0">
            <a:off x="1555981" y="6180510"/>
            <a:ext cx="3996564" cy="3996548"/>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grpSp>
        <p:nvGrpSpPr>
          <p:cNvPr name="Group 12" id="12"/>
          <p:cNvGrpSpPr>
            <a:grpSpLocks noChangeAspect="true"/>
          </p:cNvGrpSpPr>
          <p:nvPr/>
        </p:nvGrpSpPr>
        <p:grpSpPr>
          <a:xfrm rot="0">
            <a:off x="13075964" y="2125281"/>
            <a:ext cx="3527880" cy="3527866"/>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0" r="0" b="0"/>
              </a:stretch>
            </a:blipFill>
          </p:spPr>
        </p:sp>
      </p:grpSp>
      <p:grpSp>
        <p:nvGrpSpPr>
          <p:cNvPr name="Group 14" id="14"/>
          <p:cNvGrpSpPr>
            <a:grpSpLocks noChangeAspect="true"/>
          </p:cNvGrpSpPr>
          <p:nvPr/>
        </p:nvGrpSpPr>
        <p:grpSpPr>
          <a:xfrm rot="0">
            <a:off x="6520815" y="3557325"/>
            <a:ext cx="5246370" cy="5246370"/>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1"/>
              <a:stretch>
                <a:fillRect l="-58521" t="-58521" r="-54290" b="-54290"/>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DA9C3"/>
            </a:solidFill>
          </p:spPr>
        </p:sp>
      </p:grpSp>
      <p:sp>
        <p:nvSpPr>
          <p:cNvPr name="TextBox 17" id="17"/>
          <p:cNvSpPr txBox="true"/>
          <p:nvPr/>
        </p:nvSpPr>
        <p:spPr>
          <a:xfrm rot="0">
            <a:off x="0" y="722137"/>
            <a:ext cx="16255050"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BIESTABLES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sp>
        <p:nvSpPr>
          <p:cNvPr name="Freeform 3" id="3"/>
          <p:cNvSpPr/>
          <p:nvPr/>
        </p:nvSpPr>
        <p:spPr>
          <a:xfrm flipH="false" flipV="false" rot="5502812">
            <a:off x="14337085" y="1618513"/>
            <a:ext cx="10171829" cy="8229600"/>
          </a:xfrm>
          <a:custGeom>
            <a:avLst/>
            <a:gdLst/>
            <a:ahLst/>
            <a:cxnLst/>
            <a:rect r="r" b="b" t="t" l="l"/>
            <a:pathLst>
              <a:path h="8229600" w="10171829">
                <a:moveTo>
                  <a:pt x="0" y="0"/>
                </a:moveTo>
                <a:lnTo>
                  <a:pt x="10171829" y="0"/>
                </a:lnTo>
                <a:lnTo>
                  <a:pt x="10171829" y="8229600"/>
                </a:lnTo>
                <a:lnTo>
                  <a:pt x="0" y="8229600"/>
                </a:lnTo>
                <a:lnTo>
                  <a:pt x="0" y="0"/>
                </a:lnTo>
                <a:close/>
              </a:path>
            </a:pathLst>
          </a:custGeom>
          <a:blipFill>
            <a:blip r:embed="rId3"/>
            <a:stretch>
              <a:fillRect l="0" t="-9805" r="0" b="-9805"/>
            </a:stretch>
          </a:blipFill>
        </p:spPr>
      </p:sp>
      <p:sp>
        <p:nvSpPr>
          <p:cNvPr name="Freeform 4" id="4"/>
          <p:cNvSpPr/>
          <p:nvPr/>
        </p:nvSpPr>
        <p:spPr>
          <a:xfrm flipH="false" flipV="false" rot="-2380053">
            <a:off x="-4714552" y="-2194877"/>
            <a:ext cx="10171829" cy="8229600"/>
          </a:xfrm>
          <a:custGeom>
            <a:avLst/>
            <a:gdLst/>
            <a:ahLst/>
            <a:cxnLst/>
            <a:rect r="r" b="b" t="t" l="l"/>
            <a:pathLst>
              <a:path h="8229600" w="10171829">
                <a:moveTo>
                  <a:pt x="0" y="0"/>
                </a:moveTo>
                <a:lnTo>
                  <a:pt x="10171829" y="0"/>
                </a:lnTo>
                <a:lnTo>
                  <a:pt x="10171829" y="8229600"/>
                </a:lnTo>
                <a:lnTo>
                  <a:pt x="0" y="8229600"/>
                </a:lnTo>
                <a:lnTo>
                  <a:pt x="0" y="0"/>
                </a:lnTo>
                <a:close/>
              </a:path>
            </a:pathLst>
          </a:custGeom>
          <a:blipFill>
            <a:blip r:embed="rId3"/>
            <a:stretch>
              <a:fillRect l="0" t="-9805" r="0" b="-9805"/>
            </a:stretch>
          </a:blipFill>
        </p:spPr>
      </p:sp>
      <p:sp>
        <p:nvSpPr>
          <p:cNvPr name="Freeform 5" id="5"/>
          <p:cNvSpPr/>
          <p:nvPr/>
        </p:nvSpPr>
        <p:spPr>
          <a:xfrm flipH="false" flipV="false" rot="0">
            <a:off x="1563982" y="6559386"/>
            <a:ext cx="3749514" cy="3749514"/>
          </a:xfrm>
          <a:custGeom>
            <a:avLst/>
            <a:gdLst/>
            <a:ahLst/>
            <a:cxnLst/>
            <a:rect r="r" b="b" t="t" l="l"/>
            <a:pathLst>
              <a:path h="3749514" w="3749514">
                <a:moveTo>
                  <a:pt x="0" y="0"/>
                </a:moveTo>
                <a:lnTo>
                  <a:pt x="3749514" y="0"/>
                </a:lnTo>
                <a:lnTo>
                  <a:pt x="3749514" y="3749514"/>
                </a:lnTo>
                <a:lnTo>
                  <a:pt x="0" y="3749514"/>
                </a:lnTo>
                <a:lnTo>
                  <a:pt x="0" y="0"/>
                </a:lnTo>
                <a:close/>
              </a:path>
            </a:pathLst>
          </a:custGeom>
          <a:blipFill>
            <a:blip r:embed="rId4"/>
            <a:stretch>
              <a:fillRect l="0" t="0" r="0" b="0"/>
            </a:stretch>
          </a:blipFill>
        </p:spPr>
      </p:sp>
      <p:graphicFrame>
        <p:nvGraphicFramePr>
          <p:cNvPr name="Table 6" id="6"/>
          <p:cNvGraphicFramePr>
            <a:graphicFrameLocks noGrp="true"/>
          </p:cNvGraphicFramePr>
          <p:nvPr/>
        </p:nvGraphicFramePr>
        <p:xfrm>
          <a:off x="1363373" y="1844511"/>
          <a:ext cx="7435375" cy="4714875"/>
        </p:xfrm>
        <a:graphic>
          <a:graphicData uri="http://schemas.openxmlformats.org/drawingml/2006/table">
            <a:tbl>
              <a:tblPr/>
              <a:tblGrid>
                <a:gridCol w="1446932"/>
                <a:gridCol w="1446932"/>
                <a:gridCol w="1647649"/>
                <a:gridCol w="1446932"/>
                <a:gridCol w="1446932"/>
              </a:tblGrid>
              <a:tr h="950657">
                <a:tc>
                  <a:txBody>
                    <a:bodyPr anchor="t" rtlCol="false"/>
                    <a:lstStyle/>
                    <a:p>
                      <a:pPr algn="ctr">
                        <a:lnSpc>
                          <a:spcPts val="3499"/>
                        </a:lnSpc>
                        <a:defRPr/>
                      </a:pPr>
                      <a:r>
                        <a:rPr lang="en-US" sz="2499">
                          <a:solidFill>
                            <a:srgbClr val="FFFFFF"/>
                          </a:solidFill>
                          <a:latin typeface="Big Shoulders Display Bold"/>
                        </a:rPr>
                        <a:t>A</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F3398"/>
                    </a:solidFill>
                  </a:tcPr>
                </a:tc>
                <a:tc>
                  <a:txBody>
                    <a:bodyPr anchor="t" rtlCol="false"/>
                    <a:lstStyle/>
                    <a:p>
                      <a:pPr algn="ctr">
                        <a:lnSpc>
                          <a:spcPts val="3499"/>
                        </a:lnSpc>
                        <a:defRPr/>
                      </a:pPr>
                      <a:r>
                        <a:rPr lang="en-US" sz="2499">
                          <a:solidFill>
                            <a:srgbClr val="FFFFFF"/>
                          </a:solidFill>
                          <a:latin typeface="Big Shoulders Display Bold"/>
                        </a:rPr>
                        <a:t>B</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F3398"/>
                    </a:solidFill>
                  </a:tcPr>
                </a:tc>
                <a:tc>
                  <a:txBody>
                    <a:bodyPr anchor="t" rtlCol="false"/>
                    <a:lstStyle/>
                    <a:p>
                      <a:pPr algn="ctr">
                        <a:lnSpc>
                          <a:spcPts val="3499"/>
                        </a:lnSpc>
                        <a:defRPr/>
                      </a:pPr>
                      <a:r>
                        <a:rPr lang="en-US" sz="2499">
                          <a:solidFill>
                            <a:srgbClr val="FFFFFF"/>
                          </a:solidFill>
                          <a:latin typeface="Big Shoulders Display Bold"/>
                        </a:rPr>
                        <a:t>MENOR</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F3398"/>
                    </a:solidFill>
                  </a:tcPr>
                </a:tc>
                <a:tc>
                  <a:txBody>
                    <a:bodyPr anchor="t" rtlCol="false"/>
                    <a:lstStyle/>
                    <a:p>
                      <a:pPr algn="ctr">
                        <a:lnSpc>
                          <a:spcPts val="3499"/>
                        </a:lnSpc>
                        <a:defRPr/>
                      </a:pPr>
                      <a:r>
                        <a:rPr lang="en-US" sz="2499">
                          <a:solidFill>
                            <a:srgbClr val="FFFFFF"/>
                          </a:solidFill>
                          <a:latin typeface="Big Shoulders Display Bold"/>
                        </a:rPr>
                        <a:t>MAYOR</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F3398"/>
                    </a:solidFill>
                  </a:tcPr>
                </a:tc>
                <a:tc>
                  <a:txBody>
                    <a:bodyPr anchor="t" rtlCol="false"/>
                    <a:lstStyle/>
                    <a:p>
                      <a:pPr algn="ctr">
                        <a:lnSpc>
                          <a:spcPts val="3499"/>
                        </a:lnSpc>
                        <a:defRPr/>
                      </a:pPr>
                      <a:r>
                        <a:rPr lang="en-US" sz="2499">
                          <a:solidFill>
                            <a:srgbClr val="FFFFFF"/>
                          </a:solidFill>
                          <a:latin typeface="Big Shoulders Display Bold"/>
                        </a:rPr>
                        <a:t>IGUAL</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solidFill>
                      <a:srgbClr val="DF3398"/>
                    </a:solidFill>
                  </a:tcPr>
                </a:tc>
              </a:tr>
              <a:tr h="1027478">
                <a:tc>
                  <a:txBody>
                    <a:bodyPr anchor="t" rtlCol="false"/>
                    <a:lstStyle/>
                    <a:p>
                      <a:pPr algn="ctr">
                        <a:lnSpc>
                          <a:spcPts val="4339"/>
                        </a:lnSpc>
                        <a:defRPr/>
                      </a:pPr>
                      <a:r>
                        <a:rPr lang="en-US" sz="30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912247">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912247">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r h="912247">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0</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League Gothic"/>
                        </a:rPr>
                        <a:t>1</a:t>
                      </a:r>
                      <a:endParaRPr lang="en-US" sz="1100"/>
                    </a:p>
                  </a:txBody>
                  <a:tcPr marL="190500" marR="190500" marT="190500" marB="190500" anchor="ctr">
                    <a:lnL cmpd="sng" algn="ctr" cap="flat" w="38100">
                      <a:solidFill>
                        <a:srgbClr val="BB99FF"/>
                      </a:solidFill>
                      <a:prstDash val="solid"/>
                      <a:round/>
                      <a:headEnd type="none" w="med" len="med"/>
                      <a:tailEnd type="none" w="med" len="med"/>
                    </a:lnL>
                    <a:lnR cmpd="sng" algn="ctr" cap="flat" w="38100">
                      <a:solidFill>
                        <a:srgbClr val="BB99FF"/>
                      </a:solidFill>
                      <a:prstDash val="solid"/>
                      <a:round/>
                      <a:headEnd type="none" w="med" len="med"/>
                      <a:tailEnd type="none" w="med" len="med"/>
                    </a:lnR>
                    <a:lnT cmpd="sng" algn="ctr" cap="flat" w="38100">
                      <a:solidFill>
                        <a:srgbClr val="BB99FF"/>
                      </a:solidFill>
                      <a:prstDash val="solid"/>
                      <a:round/>
                      <a:headEnd type="none" w="med" len="med"/>
                      <a:tailEnd type="none" w="med" len="med"/>
                    </a:lnT>
                    <a:lnB cmpd="sng" algn="ctr" cap="flat" w="38100">
                      <a:solidFill>
                        <a:srgbClr val="BB99FF"/>
                      </a:solidFill>
                      <a:prstDash val="solid"/>
                      <a:round/>
                      <a:headEnd type="none" w="med" len="med"/>
                      <a:tailEnd type="none" w="med" len="med"/>
                    </a:lnB>
                  </a:tcPr>
                </a:tc>
              </a:tr>
            </a:tbl>
          </a:graphicData>
        </a:graphic>
      </p:graphicFrame>
      <p:sp>
        <p:nvSpPr>
          <p:cNvPr name="Freeform 7" id="7"/>
          <p:cNvSpPr/>
          <p:nvPr/>
        </p:nvSpPr>
        <p:spPr>
          <a:xfrm flipH="false" flipV="false" rot="0">
            <a:off x="11636325" y="1976192"/>
            <a:ext cx="4812445" cy="4451512"/>
          </a:xfrm>
          <a:custGeom>
            <a:avLst/>
            <a:gdLst/>
            <a:ahLst/>
            <a:cxnLst/>
            <a:rect r="r" b="b" t="t" l="l"/>
            <a:pathLst>
              <a:path h="4451512" w="4812445">
                <a:moveTo>
                  <a:pt x="0" y="0"/>
                </a:moveTo>
                <a:lnTo>
                  <a:pt x="4812446" y="0"/>
                </a:lnTo>
                <a:lnTo>
                  <a:pt x="4812446" y="4451512"/>
                </a:lnTo>
                <a:lnTo>
                  <a:pt x="0" y="4451512"/>
                </a:lnTo>
                <a:lnTo>
                  <a:pt x="0" y="0"/>
                </a:lnTo>
                <a:close/>
              </a:path>
            </a:pathLst>
          </a:custGeom>
          <a:blipFill>
            <a:blip r:embed="rId5"/>
            <a:stretch>
              <a:fillRect l="0" t="0" r="0" b="0"/>
            </a:stretch>
          </a:blipFill>
        </p:spPr>
      </p:sp>
      <p:sp>
        <p:nvSpPr>
          <p:cNvPr name="TextBox 8" id="8"/>
          <p:cNvSpPr txBox="true"/>
          <p:nvPr/>
        </p:nvSpPr>
        <p:spPr>
          <a:xfrm rot="0">
            <a:off x="1050717" y="686982"/>
            <a:ext cx="16208583"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COMPARADOR / CONTADOR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718474" y="-1384866"/>
            <a:ext cx="18752935" cy="13056731"/>
          </a:xfrm>
          <a:custGeom>
            <a:avLst/>
            <a:gdLst/>
            <a:ahLst/>
            <a:cxnLst/>
            <a:rect r="r" b="b" t="t" l="l"/>
            <a:pathLst>
              <a:path h="13056731" w="18752935">
                <a:moveTo>
                  <a:pt x="0" y="0"/>
                </a:moveTo>
                <a:lnTo>
                  <a:pt x="18752935" y="0"/>
                </a:lnTo>
                <a:lnTo>
                  <a:pt x="18752935" y="13056732"/>
                </a:lnTo>
                <a:lnTo>
                  <a:pt x="0" y="13056732"/>
                </a:lnTo>
                <a:lnTo>
                  <a:pt x="0" y="0"/>
                </a:lnTo>
                <a:close/>
              </a:path>
            </a:pathLst>
          </a:custGeom>
          <a:blipFill>
            <a:blip r:embed="rId2"/>
            <a:stretch>
              <a:fillRect l="0" t="0" r="0" b="0"/>
            </a:stretch>
          </a:blipFill>
        </p:spPr>
      </p:sp>
      <p:sp>
        <p:nvSpPr>
          <p:cNvPr name="TextBox 3" id="3"/>
          <p:cNvSpPr txBox="true"/>
          <p:nvPr/>
        </p:nvSpPr>
        <p:spPr>
          <a:xfrm rot="0">
            <a:off x="2074019" y="686982"/>
            <a:ext cx="14139962"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INTRODUCCIÓN</a:t>
            </a:r>
          </a:p>
        </p:txBody>
      </p:sp>
      <p:sp>
        <p:nvSpPr>
          <p:cNvPr name="Freeform 4" id="4"/>
          <p:cNvSpPr/>
          <p:nvPr/>
        </p:nvSpPr>
        <p:spPr>
          <a:xfrm flipH="false" flipV="false" rot="-10046946">
            <a:off x="13833792" y="2641015"/>
            <a:ext cx="9597290" cy="9287444"/>
          </a:xfrm>
          <a:custGeom>
            <a:avLst/>
            <a:gdLst/>
            <a:ahLst/>
            <a:cxnLst/>
            <a:rect r="r" b="b" t="t" l="l"/>
            <a:pathLst>
              <a:path h="9287444" w="9597290">
                <a:moveTo>
                  <a:pt x="0" y="0"/>
                </a:moveTo>
                <a:lnTo>
                  <a:pt x="9597290" y="0"/>
                </a:lnTo>
                <a:lnTo>
                  <a:pt x="9597290" y="9287444"/>
                </a:lnTo>
                <a:lnTo>
                  <a:pt x="0" y="9287444"/>
                </a:lnTo>
                <a:lnTo>
                  <a:pt x="0" y="0"/>
                </a:lnTo>
                <a:close/>
              </a:path>
            </a:pathLst>
          </a:custGeom>
          <a:blipFill>
            <a:blip r:embed="rId3"/>
            <a:stretch>
              <a:fillRect l="0" t="0" r="0" b="0"/>
            </a:stretch>
          </a:blipFill>
        </p:spPr>
      </p:sp>
      <p:sp>
        <p:nvSpPr>
          <p:cNvPr name="Freeform 5" id="5"/>
          <p:cNvSpPr/>
          <p:nvPr/>
        </p:nvSpPr>
        <p:spPr>
          <a:xfrm flipH="false" flipV="false" rot="0">
            <a:off x="15932379" y="5584176"/>
            <a:ext cx="2970527" cy="5121598"/>
          </a:xfrm>
          <a:custGeom>
            <a:avLst/>
            <a:gdLst/>
            <a:ahLst/>
            <a:cxnLst/>
            <a:rect r="r" b="b" t="t" l="l"/>
            <a:pathLst>
              <a:path h="5121598" w="2970527">
                <a:moveTo>
                  <a:pt x="0" y="0"/>
                </a:moveTo>
                <a:lnTo>
                  <a:pt x="2970527" y="0"/>
                </a:lnTo>
                <a:lnTo>
                  <a:pt x="2970527" y="5121598"/>
                </a:lnTo>
                <a:lnTo>
                  <a:pt x="0" y="5121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5265658"/>
            <a:ext cx="2654305" cy="2219663"/>
          </a:xfrm>
          <a:custGeom>
            <a:avLst/>
            <a:gdLst/>
            <a:ahLst/>
            <a:cxnLst/>
            <a:rect r="r" b="b" t="t" l="l"/>
            <a:pathLst>
              <a:path h="2219663" w="2654305">
                <a:moveTo>
                  <a:pt x="0" y="0"/>
                </a:moveTo>
                <a:lnTo>
                  <a:pt x="2654305" y="0"/>
                </a:lnTo>
                <a:lnTo>
                  <a:pt x="2654305" y="2219663"/>
                </a:lnTo>
                <a:lnTo>
                  <a:pt x="0" y="2219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300890" y="1709206"/>
            <a:ext cx="11298148" cy="7112904"/>
          </a:xfrm>
          <a:custGeom>
            <a:avLst/>
            <a:gdLst/>
            <a:ahLst/>
            <a:cxnLst/>
            <a:rect r="r" b="b" t="t" l="l"/>
            <a:pathLst>
              <a:path h="7112904" w="11298148">
                <a:moveTo>
                  <a:pt x="0" y="0"/>
                </a:moveTo>
                <a:lnTo>
                  <a:pt x="11298148" y="0"/>
                </a:lnTo>
                <a:lnTo>
                  <a:pt x="11298148" y="7112904"/>
                </a:lnTo>
                <a:lnTo>
                  <a:pt x="0" y="7112904"/>
                </a:lnTo>
                <a:lnTo>
                  <a:pt x="0" y="0"/>
                </a:lnTo>
                <a:close/>
              </a:path>
            </a:pathLst>
          </a:custGeom>
          <a:blipFill>
            <a:blip r:embed="rId8"/>
            <a:stretch>
              <a:fillRect l="0" t="0" r="0" b="0"/>
            </a:stretch>
          </a:blipFill>
        </p:spPr>
      </p:sp>
      <p:sp>
        <p:nvSpPr>
          <p:cNvPr name="Freeform 8" id="8"/>
          <p:cNvSpPr/>
          <p:nvPr/>
        </p:nvSpPr>
        <p:spPr>
          <a:xfrm flipH="false" flipV="false" rot="-2700000">
            <a:off x="-3223377" y="-1886101"/>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sp>
        <p:nvSpPr>
          <p:cNvPr name="Freeform 9" id="9"/>
          <p:cNvSpPr/>
          <p:nvPr/>
        </p:nvSpPr>
        <p:spPr>
          <a:xfrm flipH="false" flipV="false" rot="0">
            <a:off x="15615694" y="0"/>
            <a:ext cx="3287211" cy="5990363"/>
          </a:xfrm>
          <a:custGeom>
            <a:avLst/>
            <a:gdLst/>
            <a:ahLst/>
            <a:cxnLst/>
            <a:rect r="r" b="b" t="t" l="l"/>
            <a:pathLst>
              <a:path h="5990363" w="3287211">
                <a:moveTo>
                  <a:pt x="0" y="0"/>
                </a:moveTo>
                <a:lnTo>
                  <a:pt x="3287212" y="0"/>
                </a:lnTo>
                <a:lnTo>
                  <a:pt x="3287212" y="5990363"/>
                </a:lnTo>
                <a:lnTo>
                  <a:pt x="0" y="59903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sp>
        <p:nvSpPr>
          <p:cNvPr name="TextBox 3" id="3"/>
          <p:cNvSpPr txBox="true"/>
          <p:nvPr/>
        </p:nvSpPr>
        <p:spPr>
          <a:xfrm rot="0">
            <a:off x="643724" y="388387"/>
            <a:ext cx="16255050"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FLOWCHART</a:t>
            </a:r>
          </a:p>
        </p:txBody>
      </p:sp>
      <p:sp>
        <p:nvSpPr>
          <p:cNvPr name="Freeform 4" id="4"/>
          <p:cNvSpPr/>
          <p:nvPr/>
        </p:nvSpPr>
        <p:spPr>
          <a:xfrm flipH="false" flipV="false" rot="-2700000">
            <a:off x="-2624129" y="36488"/>
            <a:ext cx="8504155" cy="8229600"/>
          </a:xfrm>
          <a:custGeom>
            <a:avLst/>
            <a:gdLst/>
            <a:ahLst/>
            <a:cxnLst/>
            <a:rect r="r" b="b" t="t" l="l"/>
            <a:pathLst>
              <a:path h="8229600" w="8504155">
                <a:moveTo>
                  <a:pt x="0" y="0"/>
                </a:moveTo>
                <a:lnTo>
                  <a:pt x="8504155" y="0"/>
                </a:lnTo>
                <a:lnTo>
                  <a:pt x="8504155"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502812">
            <a:off x="14337085" y="1618513"/>
            <a:ext cx="10171829" cy="8229600"/>
          </a:xfrm>
          <a:custGeom>
            <a:avLst/>
            <a:gdLst/>
            <a:ahLst/>
            <a:cxnLst/>
            <a:rect r="r" b="b" t="t" l="l"/>
            <a:pathLst>
              <a:path h="8229600" w="10171829">
                <a:moveTo>
                  <a:pt x="0" y="0"/>
                </a:moveTo>
                <a:lnTo>
                  <a:pt x="10171829" y="0"/>
                </a:lnTo>
                <a:lnTo>
                  <a:pt x="10171829" y="8229600"/>
                </a:lnTo>
                <a:lnTo>
                  <a:pt x="0" y="8229600"/>
                </a:lnTo>
                <a:lnTo>
                  <a:pt x="0" y="0"/>
                </a:lnTo>
                <a:close/>
              </a:path>
            </a:pathLst>
          </a:custGeom>
          <a:blipFill>
            <a:blip r:embed="rId3"/>
            <a:stretch>
              <a:fillRect l="0" t="-9805" r="0" b="-9805"/>
            </a:stretch>
          </a:blipFill>
        </p:spPr>
      </p:sp>
      <p:sp>
        <p:nvSpPr>
          <p:cNvPr name="Freeform 6" id="6"/>
          <p:cNvSpPr/>
          <p:nvPr/>
        </p:nvSpPr>
        <p:spPr>
          <a:xfrm flipH="false" flipV="false" rot="0">
            <a:off x="1767962" y="1316916"/>
            <a:ext cx="14752077" cy="8750648"/>
          </a:xfrm>
          <a:custGeom>
            <a:avLst/>
            <a:gdLst/>
            <a:ahLst/>
            <a:cxnLst/>
            <a:rect r="r" b="b" t="t" l="l"/>
            <a:pathLst>
              <a:path h="8750648" w="14752077">
                <a:moveTo>
                  <a:pt x="0" y="0"/>
                </a:moveTo>
                <a:lnTo>
                  <a:pt x="14752076" y="0"/>
                </a:lnTo>
                <a:lnTo>
                  <a:pt x="14752076" y="8750648"/>
                </a:lnTo>
                <a:lnTo>
                  <a:pt x="0" y="8750648"/>
                </a:lnTo>
                <a:lnTo>
                  <a:pt x="0" y="0"/>
                </a:lnTo>
                <a:close/>
              </a:path>
            </a:pathLst>
          </a:custGeom>
          <a:blipFill>
            <a:blip r:embed="rId4"/>
            <a:stretch>
              <a:fillRect l="-2906"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sp>
        <p:nvSpPr>
          <p:cNvPr name="Freeform 3" id="3"/>
          <p:cNvSpPr/>
          <p:nvPr/>
        </p:nvSpPr>
        <p:spPr>
          <a:xfrm flipH="false" flipV="false" rot="0">
            <a:off x="1221522" y="-4114800"/>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96324" y="284516"/>
            <a:ext cx="2069231" cy="2048539"/>
          </a:xfrm>
          <a:custGeom>
            <a:avLst/>
            <a:gdLst/>
            <a:ahLst/>
            <a:cxnLst/>
            <a:rect r="r" b="b" t="t" l="l"/>
            <a:pathLst>
              <a:path h="2048539" w="2069231">
                <a:moveTo>
                  <a:pt x="0" y="0"/>
                </a:moveTo>
                <a:lnTo>
                  <a:pt x="2069231" y="0"/>
                </a:lnTo>
                <a:lnTo>
                  <a:pt x="2069231" y="2048538"/>
                </a:lnTo>
                <a:lnTo>
                  <a:pt x="0" y="2048538"/>
                </a:lnTo>
                <a:lnTo>
                  <a:pt x="0" y="0"/>
                </a:lnTo>
                <a:close/>
              </a:path>
            </a:pathLst>
          </a:custGeom>
          <a:blipFill>
            <a:blip r:embed="rId4"/>
            <a:stretch>
              <a:fillRect l="0" t="0" r="0" b="0"/>
            </a:stretch>
          </a:blipFill>
        </p:spPr>
      </p:sp>
      <p:sp>
        <p:nvSpPr>
          <p:cNvPr name="Freeform 5" id="5"/>
          <p:cNvSpPr/>
          <p:nvPr/>
        </p:nvSpPr>
        <p:spPr>
          <a:xfrm flipH="false" flipV="false" rot="7144241">
            <a:off x="13800063" y="4085965"/>
            <a:ext cx="8504155" cy="8229600"/>
          </a:xfrm>
          <a:custGeom>
            <a:avLst/>
            <a:gdLst/>
            <a:ahLst/>
            <a:cxnLst/>
            <a:rect r="r" b="b" t="t" l="l"/>
            <a:pathLst>
              <a:path h="8229600" w="8504155">
                <a:moveTo>
                  <a:pt x="0" y="0"/>
                </a:moveTo>
                <a:lnTo>
                  <a:pt x="8504155" y="0"/>
                </a:lnTo>
                <a:lnTo>
                  <a:pt x="8504155"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2565555" y="539457"/>
            <a:ext cx="14792812" cy="9208087"/>
          </a:xfrm>
          <a:custGeom>
            <a:avLst/>
            <a:gdLst/>
            <a:ahLst/>
            <a:cxnLst/>
            <a:rect r="r" b="b" t="t" l="l"/>
            <a:pathLst>
              <a:path h="9208087" w="14792812">
                <a:moveTo>
                  <a:pt x="0" y="0"/>
                </a:moveTo>
                <a:lnTo>
                  <a:pt x="14792813" y="0"/>
                </a:lnTo>
                <a:lnTo>
                  <a:pt x="14792813" y="9208086"/>
                </a:lnTo>
                <a:lnTo>
                  <a:pt x="0" y="9208086"/>
                </a:lnTo>
                <a:lnTo>
                  <a:pt x="0" y="0"/>
                </a:lnTo>
                <a:close/>
              </a:path>
            </a:pathLst>
          </a:custGeom>
          <a:blipFill>
            <a:blip r:embed="rId5"/>
            <a:stretch>
              <a:fillRect l="0" t="0" r="0" b="0"/>
            </a:stretch>
          </a:blipFill>
        </p:spPr>
      </p:sp>
      <p:sp>
        <p:nvSpPr>
          <p:cNvPr name="TextBox 7" id="7"/>
          <p:cNvSpPr txBox="true"/>
          <p:nvPr/>
        </p:nvSpPr>
        <p:spPr>
          <a:xfrm rot="0">
            <a:off x="1221522" y="644232"/>
            <a:ext cx="9813646" cy="788211"/>
          </a:xfrm>
          <a:prstGeom prst="rect">
            <a:avLst/>
          </a:prstGeom>
        </p:spPr>
        <p:txBody>
          <a:bodyPr anchor="t" rtlCol="false" tIns="0" lIns="0" bIns="0" rIns="0">
            <a:spAutoFit/>
          </a:bodyPr>
          <a:lstStyle/>
          <a:p>
            <a:pPr algn="ctr">
              <a:lnSpc>
                <a:spcPts val="5906"/>
              </a:lnSpc>
            </a:pPr>
            <a:r>
              <a:rPr lang="en-US" sz="5906" spc="933">
                <a:solidFill>
                  <a:srgbClr val="DF3398"/>
                </a:solidFill>
                <a:latin typeface="HK Modular Bold Italics"/>
              </a:rPr>
              <a:t>MULTISIM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6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888" r="0" b="-11888"/>
            </a:stretch>
          </a:blipFill>
        </p:spPr>
      </p:sp>
      <p:sp>
        <p:nvSpPr>
          <p:cNvPr name="Freeform 3" id="3"/>
          <p:cNvSpPr/>
          <p:nvPr/>
        </p:nvSpPr>
        <p:spPr>
          <a:xfrm flipH="false" flipV="false" rot="-7879009">
            <a:off x="-1765248" y="-4706947"/>
            <a:ext cx="11097276" cy="8978341"/>
          </a:xfrm>
          <a:custGeom>
            <a:avLst/>
            <a:gdLst/>
            <a:ahLst/>
            <a:cxnLst/>
            <a:rect r="r" b="b" t="t" l="l"/>
            <a:pathLst>
              <a:path h="8978341" w="11097276">
                <a:moveTo>
                  <a:pt x="0" y="0"/>
                </a:moveTo>
                <a:lnTo>
                  <a:pt x="11097276" y="0"/>
                </a:lnTo>
                <a:lnTo>
                  <a:pt x="11097276" y="8978341"/>
                </a:lnTo>
                <a:lnTo>
                  <a:pt x="0" y="8978341"/>
                </a:lnTo>
                <a:lnTo>
                  <a:pt x="0" y="0"/>
                </a:lnTo>
                <a:close/>
              </a:path>
            </a:pathLst>
          </a:custGeom>
          <a:blipFill>
            <a:blip r:embed="rId3"/>
            <a:stretch>
              <a:fillRect l="0" t="-9805" r="0" b="-9805"/>
            </a:stretch>
          </a:blipFill>
        </p:spPr>
      </p:sp>
      <p:sp>
        <p:nvSpPr>
          <p:cNvPr name="Freeform 4" id="4"/>
          <p:cNvSpPr/>
          <p:nvPr/>
        </p:nvSpPr>
        <p:spPr>
          <a:xfrm flipH="false" flipV="false" rot="0">
            <a:off x="1028700" y="0"/>
            <a:ext cx="6068939" cy="1565936"/>
          </a:xfrm>
          <a:custGeom>
            <a:avLst/>
            <a:gdLst/>
            <a:ahLst/>
            <a:cxnLst/>
            <a:rect r="r" b="b" t="t" l="l"/>
            <a:pathLst>
              <a:path h="1565936" w="6068939">
                <a:moveTo>
                  <a:pt x="0" y="0"/>
                </a:moveTo>
                <a:lnTo>
                  <a:pt x="6068939" y="0"/>
                </a:lnTo>
                <a:lnTo>
                  <a:pt x="6068939" y="1565936"/>
                </a:lnTo>
                <a:lnTo>
                  <a:pt x="0" y="1565936"/>
                </a:lnTo>
                <a:lnTo>
                  <a:pt x="0" y="0"/>
                </a:lnTo>
                <a:close/>
              </a:path>
            </a:pathLst>
          </a:custGeom>
          <a:blipFill>
            <a:blip r:embed="rId4"/>
            <a:stretch>
              <a:fillRect l="0" t="0" r="0" b="0"/>
            </a:stretch>
          </a:blipFill>
        </p:spPr>
      </p:sp>
      <p:sp>
        <p:nvSpPr>
          <p:cNvPr name="Freeform 5" id="5"/>
          <p:cNvSpPr/>
          <p:nvPr/>
        </p:nvSpPr>
        <p:spPr>
          <a:xfrm flipH="false" flipV="false" rot="-8100000">
            <a:off x="13601186" y="1028700"/>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8100000">
            <a:off x="-4252077" y="6172200"/>
            <a:ext cx="8504155" cy="8229600"/>
          </a:xfrm>
          <a:custGeom>
            <a:avLst/>
            <a:gdLst/>
            <a:ahLst/>
            <a:cxnLst/>
            <a:rect r="r" b="b" t="t" l="l"/>
            <a:pathLst>
              <a:path h="8229600" w="8504155">
                <a:moveTo>
                  <a:pt x="0" y="0"/>
                </a:moveTo>
                <a:lnTo>
                  <a:pt x="8504154" y="0"/>
                </a:lnTo>
                <a:lnTo>
                  <a:pt x="8504154"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1392654" y="1565936"/>
            <a:ext cx="15085690" cy="8298974"/>
          </a:xfrm>
          <a:custGeom>
            <a:avLst/>
            <a:gdLst/>
            <a:ahLst/>
            <a:cxnLst/>
            <a:rect r="r" b="b" t="t" l="l"/>
            <a:pathLst>
              <a:path h="8298974" w="15085690">
                <a:moveTo>
                  <a:pt x="0" y="0"/>
                </a:moveTo>
                <a:lnTo>
                  <a:pt x="15085690" y="0"/>
                </a:lnTo>
                <a:lnTo>
                  <a:pt x="15085690" y="8298974"/>
                </a:lnTo>
                <a:lnTo>
                  <a:pt x="0" y="8298974"/>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DAF04H0DqeM</dc:identifier>
  <dcterms:modified xsi:type="dcterms:W3CDTF">2011-08-01T06:04:30Z</dcterms:modified>
  <cp:revision>1</cp:revision>
  <dc:title>Reto 3</dc:title>
</cp:coreProperties>
</file>